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0071100" cy="5664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0" algn="l" defTabSz="449262" rtl="0" fontAlgn="auto" latinLnBrk="0" hangingPunct="0">
      <a:lnSpc>
        <a:spcPct val="93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 b="def" i="def"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6" name="Shape 2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"/>
          <p:cNvSpPr/>
          <p:nvPr/>
        </p:nvSpPr>
        <p:spPr>
          <a:xfrm>
            <a:off x="0" y="5040312"/>
            <a:ext cx="10080625" cy="630239"/>
          </a:xfrm>
          <a:prstGeom prst="rect">
            <a:avLst/>
          </a:prstGeom>
          <a:solidFill>
            <a:srgbClr val="9ECF6C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63" name="Grouper"/>
          <p:cNvGrpSpPr/>
          <p:nvPr/>
        </p:nvGrpSpPr>
        <p:grpSpPr>
          <a:xfrm>
            <a:off x="2727289" y="4706883"/>
            <a:ext cx="506097" cy="662724"/>
            <a:chOff x="0" y="0"/>
            <a:chExt cx="506096" cy="662723"/>
          </a:xfrm>
        </p:grpSpPr>
        <p:sp>
          <p:nvSpPr>
            <p:cNvPr id="40" name="Figure"/>
            <p:cNvSpPr/>
            <p:nvPr/>
          </p:nvSpPr>
          <p:spPr>
            <a:xfrm>
              <a:off x="419135" y="455666"/>
              <a:ext cx="86962" cy="94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cubicBezTo>
                    <a:pt x="21600" y="12720"/>
                    <a:pt x="21075" y="14560"/>
                    <a:pt x="20113" y="16240"/>
                  </a:cubicBezTo>
                  <a:cubicBezTo>
                    <a:pt x="19151" y="17840"/>
                    <a:pt x="17840" y="19200"/>
                    <a:pt x="16178" y="20160"/>
                  </a:cubicBezTo>
                  <a:cubicBezTo>
                    <a:pt x="14517" y="21120"/>
                    <a:pt x="12680" y="21600"/>
                    <a:pt x="10844" y="21600"/>
                  </a:cubicBezTo>
                  <a:cubicBezTo>
                    <a:pt x="8920" y="21600"/>
                    <a:pt x="7083" y="21120"/>
                    <a:pt x="5422" y="20160"/>
                  </a:cubicBezTo>
                  <a:cubicBezTo>
                    <a:pt x="3760" y="19200"/>
                    <a:pt x="2449" y="17840"/>
                    <a:pt x="1487" y="16240"/>
                  </a:cubicBezTo>
                  <a:cubicBezTo>
                    <a:pt x="525" y="14560"/>
                    <a:pt x="0" y="12720"/>
                    <a:pt x="0" y="10800"/>
                  </a:cubicBezTo>
                  <a:cubicBezTo>
                    <a:pt x="0" y="8880"/>
                    <a:pt x="525" y="7040"/>
                    <a:pt x="1487" y="5360"/>
                  </a:cubicBezTo>
                  <a:cubicBezTo>
                    <a:pt x="2449" y="3760"/>
                    <a:pt x="3760" y="2400"/>
                    <a:pt x="5422" y="1440"/>
                  </a:cubicBezTo>
                  <a:cubicBezTo>
                    <a:pt x="7083" y="480"/>
                    <a:pt x="8920" y="0"/>
                    <a:pt x="10844" y="0"/>
                  </a:cubicBezTo>
                  <a:cubicBezTo>
                    <a:pt x="12680" y="0"/>
                    <a:pt x="14517" y="480"/>
                    <a:pt x="16178" y="1440"/>
                  </a:cubicBezTo>
                  <a:cubicBezTo>
                    <a:pt x="17840" y="2400"/>
                    <a:pt x="19151" y="3760"/>
                    <a:pt x="20113" y="5360"/>
                  </a:cubicBezTo>
                  <a:cubicBezTo>
                    <a:pt x="21075" y="7040"/>
                    <a:pt x="21600" y="8880"/>
                    <a:pt x="2160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1" name="Figure"/>
            <p:cNvSpPr/>
            <p:nvPr/>
          </p:nvSpPr>
          <p:spPr>
            <a:xfrm>
              <a:off x="321013" y="444554"/>
              <a:ext cx="152939" cy="191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74" h="20434" fill="norm" stroke="1" extrusionOk="0">
                  <a:moveTo>
                    <a:pt x="16381" y="17159"/>
                  </a:moveTo>
                  <a:cubicBezTo>
                    <a:pt x="20123" y="3948"/>
                    <a:pt x="12231" y="5732"/>
                    <a:pt x="10157" y="0"/>
                  </a:cubicBezTo>
                  <a:cubicBezTo>
                    <a:pt x="7187" y="1367"/>
                    <a:pt x="4218" y="2695"/>
                    <a:pt x="1248" y="4062"/>
                  </a:cubicBezTo>
                  <a:cubicBezTo>
                    <a:pt x="1248" y="3948"/>
                    <a:pt x="-1477" y="16703"/>
                    <a:pt x="1126" y="19512"/>
                  </a:cubicBezTo>
                  <a:cubicBezTo>
                    <a:pt x="3160" y="21600"/>
                    <a:pt x="15608" y="19854"/>
                    <a:pt x="16381" y="17159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2" name="Figure"/>
            <p:cNvSpPr/>
            <p:nvPr/>
          </p:nvSpPr>
          <p:spPr>
            <a:xfrm>
              <a:off x="331823" y="552691"/>
              <a:ext cx="90132" cy="45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9" fill="norm" stroke="1" extrusionOk="0">
                  <a:moveTo>
                    <a:pt x="2903" y="9989"/>
                  </a:moveTo>
                  <a:cubicBezTo>
                    <a:pt x="4440" y="6971"/>
                    <a:pt x="6318" y="4113"/>
                    <a:pt x="8452" y="2683"/>
                  </a:cubicBezTo>
                  <a:cubicBezTo>
                    <a:pt x="12636" y="-811"/>
                    <a:pt x="17417" y="-811"/>
                    <a:pt x="21600" y="2207"/>
                  </a:cubicBezTo>
                  <a:cubicBezTo>
                    <a:pt x="17075" y="2207"/>
                    <a:pt x="13148" y="2683"/>
                    <a:pt x="9221" y="6018"/>
                  </a:cubicBezTo>
                  <a:cubicBezTo>
                    <a:pt x="7428" y="7448"/>
                    <a:pt x="5549" y="9513"/>
                    <a:pt x="4013" y="11895"/>
                  </a:cubicBezTo>
                  <a:cubicBezTo>
                    <a:pt x="2647" y="14436"/>
                    <a:pt x="1110" y="17295"/>
                    <a:pt x="0" y="20789"/>
                  </a:cubicBezTo>
                  <a:cubicBezTo>
                    <a:pt x="342" y="16818"/>
                    <a:pt x="1281" y="12848"/>
                    <a:pt x="2903" y="9989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3" name="Figure"/>
            <p:cNvSpPr/>
            <p:nvPr/>
          </p:nvSpPr>
          <p:spPr>
            <a:xfrm>
              <a:off x="220423" y="428679"/>
              <a:ext cx="130093" cy="23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00" h="21121" fill="norm" stroke="1" extrusionOk="0">
                  <a:moveTo>
                    <a:pt x="15534" y="19827"/>
                  </a:moveTo>
                  <a:cubicBezTo>
                    <a:pt x="19500" y="17344"/>
                    <a:pt x="19339" y="6351"/>
                    <a:pt x="19500" y="870"/>
                  </a:cubicBezTo>
                  <a:cubicBezTo>
                    <a:pt x="13872" y="580"/>
                    <a:pt x="8244" y="290"/>
                    <a:pt x="2670" y="0"/>
                  </a:cubicBezTo>
                  <a:cubicBezTo>
                    <a:pt x="2509" y="0"/>
                    <a:pt x="-2100" y="17441"/>
                    <a:pt x="1169" y="19827"/>
                  </a:cubicBezTo>
                  <a:cubicBezTo>
                    <a:pt x="3635" y="21600"/>
                    <a:pt x="12747" y="21503"/>
                    <a:pt x="15534" y="1982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4" name="Figure"/>
            <p:cNvSpPr/>
            <p:nvPr/>
          </p:nvSpPr>
          <p:spPr>
            <a:xfrm>
              <a:off x="104810" y="428679"/>
              <a:ext cx="130290" cy="234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29" h="21121" fill="norm" stroke="1" extrusionOk="0">
                  <a:moveTo>
                    <a:pt x="3966" y="19827"/>
                  </a:moveTo>
                  <a:cubicBezTo>
                    <a:pt x="0" y="17344"/>
                    <a:pt x="161" y="6351"/>
                    <a:pt x="0" y="870"/>
                  </a:cubicBezTo>
                  <a:cubicBezTo>
                    <a:pt x="5628" y="580"/>
                    <a:pt x="11202" y="290"/>
                    <a:pt x="16830" y="0"/>
                  </a:cubicBezTo>
                  <a:cubicBezTo>
                    <a:pt x="17312" y="6609"/>
                    <a:pt x="21600" y="17441"/>
                    <a:pt x="18277" y="19827"/>
                  </a:cubicBezTo>
                  <a:cubicBezTo>
                    <a:pt x="15811" y="21600"/>
                    <a:pt x="6753" y="21503"/>
                    <a:pt x="3966" y="1982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5" name="Figure"/>
            <p:cNvSpPr/>
            <p:nvPr/>
          </p:nvSpPr>
          <p:spPr>
            <a:xfrm>
              <a:off x="221339" y="555679"/>
              <a:ext cx="12701" cy="93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41"/>
                  </a:moveTo>
                  <a:cubicBezTo>
                    <a:pt x="0" y="7336"/>
                    <a:pt x="2592" y="3586"/>
                    <a:pt x="10368" y="0"/>
                  </a:cubicBezTo>
                  <a:cubicBezTo>
                    <a:pt x="18144" y="3586"/>
                    <a:pt x="21600" y="7336"/>
                    <a:pt x="21600" y="10841"/>
                  </a:cubicBezTo>
                  <a:cubicBezTo>
                    <a:pt x="18144" y="14590"/>
                    <a:pt x="18144" y="18095"/>
                    <a:pt x="10368" y="21600"/>
                  </a:cubicBezTo>
                  <a:cubicBezTo>
                    <a:pt x="2592" y="18095"/>
                    <a:pt x="0" y="14346"/>
                    <a:pt x="0" y="10841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6" name="Figure"/>
            <p:cNvSpPr/>
            <p:nvPr/>
          </p:nvSpPr>
          <p:spPr>
            <a:xfrm>
              <a:off x="128623" y="420741"/>
              <a:ext cx="198081" cy="191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21600"/>
                  </a:moveTo>
                  <a:cubicBezTo>
                    <a:pt x="7213" y="17764"/>
                    <a:pt x="0" y="15746"/>
                    <a:pt x="0" y="10174"/>
                  </a:cubicBezTo>
                  <a:cubicBezTo>
                    <a:pt x="0" y="4562"/>
                    <a:pt x="4796" y="0"/>
                    <a:pt x="10800" y="0"/>
                  </a:cubicBezTo>
                  <a:cubicBezTo>
                    <a:pt x="16804" y="0"/>
                    <a:pt x="21600" y="4562"/>
                    <a:pt x="21600" y="10174"/>
                  </a:cubicBezTo>
                  <a:cubicBezTo>
                    <a:pt x="21600" y="15746"/>
                    <a:pt x="14387" y="17764"/>
                    <a:pt x="10800" y="216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7" name="Figure"/>
            <p:cNvSpPr/>
            <p:nvPr/>
          </p:nvSpPr>
          <p:spPr>
            <a:xfrm>
              <a:off x="306423" y="0"/>
              <a:ext cx="147942" cy="29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97" h="21370" fill="norm" stroke="1" extrusionOk="0">
                  <a:moveTo>
                    <a:pt x="1722" y="9355"/>
                  </a:moveTo>
                  <a:cubicBezTo>
                    <a:pt x="978" y="17884"/>
                    <a:pt x="559" y="16617"/>
                    <a:pt x="0" y="20235"/>
                  </a:cubicBezTo>
                  <a:cubicBezTo>
                    <a:pt x="2653" y="20604"/>
                    <a:pt x="5353" y="21000"/>
                    <a:pt x="8007" y="21370"/>
                  </a:cubicBezTo>
                  <a:cubicBezTo>
                    <a:pt x="11312" y="18122"/>
                    <a:pt x="7588" y="20551"/>
                    <a:pt x="17876" y="11626"/>
                  </a:cubicBezTo>
                  <a:cubicBezTo>
                    <a:pt x="21600" y="8299"/>
                    <a:pt x="17597" y="483"/>
                    <a:pt x="15316" y="8"/>
                  </a:cubicBezTo>
                  <a:cubicBezTo>
                    <a:pt x="13872" y="-230"/>
                    <a:pt x="2002" y="4972"/>
                    <a:pt x="1722" y="935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8" name="Figure"/>
            <p:cNvSpPr/>
            <p:nvPr/>
          </p:nvSpPr>
          <p:spPr>
            <a:xfrm>
              <a:off x="317535" y="58607"/>
              <a:ext cx="108021" cy="228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6" h="21321" fill="norm" stroke="1" extrusionOk="0">
                  <a:moveTo>
                    <a:pt x="5133" y="6988"/>
                  </a:moveTo>
                  <a:cubicBezTo>
                    <a:pt x="1267" y="17421"/>
                    <a:pt x="1733" y="15921"/>
                    <a:pt x="0" y="20388"/>
                  </a:cubicBezTo>
                  <a:cubicBezTo>
                    <a:pt x="2533" y="20721"/>
                    <a:pt x="5067" y="21021"/>
                    <a:pt x="7600" y="21321"/>
                  </a:cubicBezTo>
                  <a:cubicBezTo>
                    <a:pt x="11267" y="17088"/>
                    <a:pt x="7600" y="20588"/>
                    <a:pt x="18667" y="8588"/>
                  </a:cubicBezTo>
                  <a:cubicBezTo>
                    <a:pt x="21600" y="5554"/>
                    <a:pt x="19933" y="521"/>
                    <a:pt x="16867" y="21"/>
                  </a:cubicBezTo>
                  <a:cubicBezTo>
                    <a:pt x="14800" y="-279"/>
                    <a:pt x="6800" y="2688"/>
                    <a:pt x="5133" y="698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49" name="Figure"/>
            <p:cNvSpPr/>
            <p:nvPr/>
          </p:nvSpPr>
          <p:spPr>
            <a:xfrm>
              <a:off x="0" y="0"/>
              <a:ext cx="148906" cy="290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7" h="21370" fill="norm" stroke="1" extrusionOk="0">
                  <a:moveTo>
                    <a:pt x="17629" y="9355"/>
                  </a:moveTo>
                  <a:cubicBezTo>
                    <a:pt x="18322" y="17884"/>
                    <a:pt x="18737" y="16617"/>
                    <a:pt x="19337" y="20235"/>
                  </a:cubicBezTo>
                  <a:cubicBezTo>
                    <a:pt x="16660" y="20604"/>
                    <a:pt x="14029" y="21000"/>
                    <a:pt x="11399" y="21370"/>
                  </a:cubicBezTo>
                  <a:cubicBezTo>
                    <a:pt x="8122" y="18122"/>
                    <a:pt x="11814" y="20551"/>
                    <a:pt x="1568" y="11626"/>
                  </a:cubicBezTo>
                  <a:cubicBezTo>
                    <a:pt x="-2263" y="8299"/>
                    <a:pt x="1845" y="483"/>
                    <a:pt x="4152" y="8"/>
                  </a:cubicBezTo>
                  <a:cubicBezTo>
                    <a:pt x="5537" y="-230"/>
                    <a:pt x="17352" y="4972"/>
                    <a:pt x="17629" y="935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0" name="Figure"/>
            <p:cNvSpPr/>
            <p:nvPr/>
          </p:nvSpPr>
          <p:spPr>
            <a:xfrm>
              <a:off x="29238" y="58614"/>
              <a:ext cx="106970" cy="230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7" h="21322" fill="norm" stroke="1" extrusionOk="0">
                  <a:moveTo>
                    <a:pt x="15128" y="6955"/>
                  </a:moveTo>
                  <a:cubicBezTo>
                    <a:pt x="19073" y="17340"/>
                    <a:pt x="18538" y="15847"/>
                    <a:pt x="20277" y="20293"/>
                  </a:cubicBezTo>
                  <a:cubicBezTo>
                    <a:pt x="17803" y="20658"/>
                    <a:pt x="15328" y="20990"/>
                    <a:pt x="12854" y="21322"/>
                  </a:cubicBezTo>
                  <a:cubicBezTo>
                    <a:pt x="9109" y="17108"/>
                    <a:pt x="12854" y="20625"/>
                    <a:pt x="1553" y="8681"/>
                  </a:cubicBezTo>
                  <a:cubicBezTo>
                    <a:pt x="-1323" y="5528"/>
                    <a:pt x="81" y="518"/>
                    <a:pt x="3425" y="21"/>
                  </a:cubicBezTo>
                  <a:cubicBezTo>
                    <a:pt x="5431" y="-278"/>
                    <a:pt x="13456" y="2675"/>
                    <a:pt x="15128" y="695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1" name="Figure"/>
            <p:cNvSpPr/>
            <p:nvPr/>
          </p:nvSpPr>
          <p:spPr>
            <a:xfrm>
              <a:off x="24809" y="177854"/>
              <a:ext cx="404201" cy="353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754" h="21600" fill="norm" stroke="1" extrusionOk="0">
                  <a:moveTo>
                    <a:pt x="8883" y="0"/>
                  </a:moveTo>
                  <a:cubicBezTo>
                    <a:pt x="13767" y="0"/>
                    <a:pt x="16004" y="2908"/>
                    <a:pt x="16004" y="6930"/>
                  </a:cubicBezTo>
                  <a:cubicBezTo>
                    <a:pt x="16004" y="10297"/>
                    <a:pt x="19675" y="15282"/>
                    <a:pt x="16382" y="18561"/>
                  </a:cubicBezTo>
                  <a:cubicBezTo>
                    <a:pt x="14791" y="20179"/>
                    <a:pt x="12065" y="21600"/>
                    <a:pt x="8883" y="21600"/>
                  </a:cubicBezTo>
                  <a:cubicBezTo>
                    <a:pt x="5685" y="21600"/>
                    <a:pt x="2975" y="20179"/>
                    <a:pt x="1368" y="18561"/>
                  </a:cubicBezTo>
                  <a:cubicBezTo>
                    <a:pt x="-1925" y="15216"/>
                    <a:pt x="1762" y="10297"/>
                    <a:pt x="1762" y="6930"/>
                  </a:cubicBezTo>
                  <a:cubicBezTo>
                    <a:pt x="1762" y="2908"/>
                    <a:pt x="3936" y="0"/>
                    <a:pt x="8883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2" name="Figure"/>
            <p:cNvSpPr/>
            <p:nvPr/>
          </p:nvSpPr>
          <p:spPr>
            <a:xfrm>
              <a:off x="49497" y="227208"/>
              <a:ext cx="352922" cy="293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9" h="21358" fill="norm" stroke="1" extrusionOk="0">
                  <a:moveTo>
                    <a:pt x="10759" y="724"/>
                  </a:moveTo>
                  <a:cubicBezTo>
                    <a:pt x="10217" y="-242"/>
                    <a:pt x="9715" y="-242"/>
                    <a:pt x="9153" y="724"/>
                  </a:cubicBezTo>
                  <a:cubicBezTo>
                    <a:pt x="7868" y="2892"/>
                    <a:pt x="5821" y="7567"/>
                    <a:pt x="5700" y="11433"/>
                  </a:cubicBezTo>
                  <a:cubicBezTo>
                    <a:pt x="3352" y="11015"/>
                    <a:pt x="702" y="11172"/>
                    <a:pt x="140" y="12791"/>
                  </a:cubicBezTo>
                  <a:cubicBezTo>
                    <a:pt x="-904" y="15978"/>
                    <a:pt x="4034" y="21358"/>
                    <a:pt x="9896" y="21358"/>
                  </a:cubicBezTo>
                  <a:cubicBezTo>
                    <a:pt x="15838" y="21358"/>
                    <a:pt x="20696" y="15978"/>
                    <a:pt x="19632" y="12791"/>
                  </a:cubicBezTo>
                  <a:cubicBezTo>
                    <a:pt x="19231" y="11172"/>
                    <a:pt x="16500" y="11015"/>
                    <a:pt x="14232" y="11433"/>
                  </a:cubicBezTo>
                  <a:cubicBezTo>
                    <a:pt x="14092" y="7567"/>
                    <a:pt x="12064" y="2892"/>
                    <a:pt x="10759" y="72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3" name="Figure"/>
            <p:cNvSpPr/>
            <p:nvPr/>
          </p:nvSpPr>
          <p:spPr>
            <a:xfrm>
              <a:off x="144460" y="436616"/>
              <a:ext cx="166406" cy="5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9" h="21600" fill="norm" stroke="1" extrusionOk="0">
                  <a:moveTo>
                    <a:pt x="16322" y="7924"/>
                  </a:moveTo>
                  <a:cubicBezTo>
                    <a:pt x="14830" y="8308"/>
                    <a:pt x="13205" y="7157"/>
                    <a:pt x="11976" y="4729"/>
                  </a:cubicBezTo>
                  <a:cubicBezTo>
                    <a:pt x="11318" y="3579"/>
                    <a:pt x="10791" y="2045"/>
                    <a:pt x="10220" y="0"/>
                  </a:cubicBezTo>
                  <a:cubicBezTo>
                    <a:pt x="9825" y="2045"/>
                    <a:pt x="9166" y="3579"/>
                    <a:pt x="8464" y="4729"/>
                  </a:cubicBezTo>
                  <a:cubicBezTo>
                    <a:pt x="7103" y="7157"/>
                    <a:pt x="5654" y="8308"/>
                    <a:pt x="4161" y="7924"/>
                  </a:cubicBezTo>
                  <a:cubicBezTo>
                    <a:pt x="2669" y="7924"/>
                    <a:pt x="1176" y="6263"/>
                    <a:pt x="79" y="3579"/>
                  </a:cubicBezTo>
                  <a:cubicBezTo>
                    <a:pt x="-580" y="2045"/>
                    <a:pt x="2932" y="21600"/>
                    <a:pt x="10220" y="21600"/>
                  </a:cubicBezTo>
                  <a:cubicBezTo>
                    <a:pt x="17508" y="21600"/>
                    <a:pt x="21020" y="2045"/>
                    <a:pt x="20361" y="3579"/>
                  </a:cubicBezTo>
                  <a:cubicBezTo>
                    <a:pt x="19264" y="5879"/>
                    <a:pt x="17815" y="7541"/>
                    <a:pt x="16322" y="792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4" name="Figure"/>
            <p:cNvSpPr/>
            <p:nvPr/>
          </p:nvSpPr>
          <p:spPr>
            <a:xfrm>
              <a:off x="273070" y="270505"/>
              <a:ext cx="97340" cy="116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41" h="18207" fill="norm" stroke="1" extrusionOk="0">
                  <a:moveTo>
                    <a:pt x="6772" y="492"/>
                  </a:moveTo>
                  <a:cubicBezTo>
                    <a:pt x="13352" y="-1584"/>
                    <a:pt x="17786" y="3409"/>
                    <a:pt x="18859" y="6158"/>
                  </a:cubicBezTo>
                  <a:cubicBezTo>
                    <a:pt x="20647" y="10310"/>
                    <a:pt x="18430" y="14967"/>
                    <a:pt x="17786" y="16033"/>
                  </a:cubicBezTo>
                  <a:cubicBezTo>
                    <a:pt x="17285" y="16706"/>
                    <a:pt x="12493" y="20016"/>
                    <a:pt x="1693" y="16874"/>
                  </a:cubicBezTo>
                  <a:cubicBezTo>
                    <a:pt x="1908" y="16874"/>
                    <a:pt x="-953" y="12218"/>
                    <a:pt x="334" y="7898"/>
                  </a:cubicBezTo>
                  <a:cubicBezTo>
                    <a:pt x="2480" y="5429"/>
                    <a:pt x="1050" y="2231"/>
                    <a:pt x="6772" y="49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5" name="Figure"/>
            <p:cNvSpPr/>
            <p:nvPr/>
          </p:nvSpPr>
          <p:spPr>
            <a:xfrm>
              <a:off x="274673" y="263723"/>
              <a:ext cx="101675" cy="124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224" fill="norm" stroke="1" extrusionOk="0">
                  <a:moveTo>
                    <a:pt x="2541" y="3456"/>
                  </a:moveTo>
                  <a:cubicBezTo>
                    <a:pt x="3513" y="2488"/>
                    <a:pt x="4410" y="1762"/>
                    <a:pt x="5531" y="1218"/>
                  </a:cubicBezTo>
                  <a:cubicBezTo>
                    <a:pt x="5979" y="855"/>
                    <a:pt x="6727" y="613"/>
                    <a:pt x="7399" y="431"/>
                  </a:cubicBezTo>
                  <a:cubicBezTo>
                    <a:pt x="8072" y="250"/>
                    <a:pt x="8745" y="68"/>
                    <a:pt x="9492" y="68"/>
                  </a:cubicBezTo>
                  <a:cubicBezTo>
                    <a:pt x="12257" y="-295"/>
                    <a:pt x="14948" y="855"/>
                    <a:pt x="16817" y="2307"/>
                  </a:cubicBezTo>
                  <a:cubicBezTo>
                    <a:pt x="18685" y="3819"/>
                    <a:pt x="20180" y="5937"/>
                    <a:pt x="20927" y="8115"/>
                  </a:cubicBezTo>
                  <a:cubicBezTo>
                    <a:pt x="21600" y="10354"/>
                    <a:pt x="21451" y="12713"/>
                    <a:pt x="20703" y="14952"/>
                  </a:cubicBezTo>
                  <a:cubicBezTo>
                    <a:pt x="20479" y="16102"/>
                    <a:pt x="20030" y="17191"/>
                    <a:pt x="19358" y="18159"/>
                  </a:cubicBezTo>
                  <a:cubicBezTo>
                    <a:pt x="19283" y="18280"/>
                    <a:pt x="19208" y="18401"/>
                    <a:pt x="19134" y="18522"/>
                  </a:cubicBezTo>
                  <a:cubicBezTo>
                    <a:pt x="19134" y="18703"/>
                    <a:pt x="19134" y="18885"/>
                    <a:pt x="19134" y="19066"/>
                  </a:cubicBezTo>
                  <a:cubicBezTo>
                    <a:pt x="19059" y="19127"/>
                    <a:pt x="18984" y="19187"/>
                    <a:pt x="18909" y="19248"/>
                  </a:cubicBezTo>
                  <a:cubicBezTo>
                    <a:pt x="18685" y="19429"/>
                    <a:pt x="18461" y="19611"/>
                    <a:pt x="17938" y="19792"/>
                  </a:cubicBezTo>
                  <a:cubicBezTo>
                    <a:pt x="17265" y="20216"/>
                    <a:pt x="16817" y="20397"/>
                    <a:pt x="16144" y="20579"/>
                  </a:cubicBezTo>
                  <a:cubicBezTo>
                    <a:pt x="13603" y="21305"/>
                    <a:pt x="11062" y="21305"/>
                    <a:pt x="8520" y="21123"/>
                  </a:cubicBezTo>
                  <a:cubicBezTo>
                    <a:pt x="5979" y="20760"/>
                    <a:pt x="3737" y="20216"/>
                    <a:pt x="1420" y="19248"/>
                  </a:cubicBezTo>
                  <a:cubicBezTo>
                    <a:pt x="3737" y="19611"/>
                    <a:pt x="6203" y="20216"/>
                    <a:pt x="8520" y="20216"/>
                  </a:cubicBezTo>
                  <a:cubicBezTo>
                    <a:pt x="10763" y="20216"/>
                    <a:pt x="13379" y="19974"/>
                    <a:pt x="15471" y="19248"/>
                  </a:cubicBezTo>
                  <a:cubicBezTo>
                    <a:pt x="15920" y="19066"/>
                    <a:pt x="16368" y="18885"/>
                    <a:pt x="16817" y="18522"/>
                  </a:cubicBezTo>
                  <a:cubicBezTo>
                    <a:pt x="17041" y="18340"/>
                    <a:pt x="17265" y="18340"/>
                    <a:pt x="17265" y="18159"/>
                  </a:cubicBezTo>
                  <a:cubicBezTo>
                    <a:pt x="17340" y="18038"/>
                    <a:pt x="17415" y="17917"/>
                    <a:pt x="17489" y="17796"/>
                  </a:cubicBezTo>
                  <a:cubicBezTo>
                    <a:pt x="17938" y="16828"/>
                    <a:pt x="18237" y="15920"/>
                    <a:pt x="18685" y="14952"/>
                  </a:cubicBezTo>
                  <a:cubicBezTo>
                    <a:pt x="19134" y="12955"/>
                    <a:pt x="19358" y="10898"/>
                    <a:pt x="18685" y="9023"/>
                  </a:cubicBezTo>
                  <a:cubicBezTo>
                    <a:pt x="18237" y="7147"/>
                    <a:pt x="16817" y="5453"/>
                    <a:pt x="15247" y="4182"/>
                  </a:cubicBezTo>
                  <a:cubicBezTo>
                    <a:pt x="13603" y="2851"/>
                    <a:pt x="11510" y="1944"/>
                    <a:pt x="9492" y="2125"/>
                  </a:cubicBezTo>
                  <a:cubicBezTo>
                    <a:pt x="8969" y="2125"/>
                    <a:pt x="8296" y="2125"/>
                    <a:pt x="7848" y="2307"/>
                  </a:cubicBezTo>
                  <a:cubicBezTo>
                    <a:pt x="7399" y="2488"/>
                    <a:pt x="6727" y="2488"/>
                    <a:pt x="6278" y="2670"/>
                  </a:cubicBezTo>
                  <a:cubicBezTo>
                    <a:pt x="5082" y="3033"/>
                    <a:pt x="4185" y="3638"/>
                    <a:pt x="3513" y="4364"/>
                  </a:cubicBezTo>
                  <a:cubicBezTo>
                    <a:pt x="1869" y="5453"/>
                    <a:pt x="747" y="7329"/>
                    <a:pt x="0" y="9567"/>
                  </a:cubicBezTo>
                  <a:cubicBezTo>
                    <a:pt x="0" y="7329"/>
                    <a:pt x="972" y="5271"/>
                    <a:pt x="2541" y="345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6" name="Figure"/>
            <p:cNvSpPr/>
            <p:nvPr/>
          </p:nvSpPr>
          <p:spPr>
            <a:xfrm>
              <a:off x="287373" y="298504"/>
              <a:ext cx="56796" cy="6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cubicBezTo>
                    <a:pt x="21600" y="12673"/>
                    <a:pt x="21195" y="14547"/>
                    <a:pt x="20250" y="16200"/>
                  </a:cubicBezTo>
                  <a:cubicBezTo>
                    <a:pt x="19305" y="17853"/>
                    <a:pt x="17820" y="19176"/>
                    <a:pt x="16200" y="20167"/>
                  </a:cubicBezTo>
                  <a:cubicBezTo>
                    <a:pt x="14445" y="21049"/>
                    <a:pt x="12690" y="21600"/>
                    <a:pt x="10800" y="21600"/>
                  </a:cubicBezTo>
                  <a:cubicBezTo>
                    <a:pt x="8910" y="21600"/>
                    <a:pt x="7020" y="21049"/>
                    <a:pt x="5400" y="20167"/>
                  </a:cubicBezTo>
                  <a:cubicBezTo>
                    <a:pt x="3645" y="19176"/>
                    <a:pt x="2430" y="17853"/>
                    <a:pt x="1485" y="16200"/>
                  </a:cubicBezTo>
                  <a:cubicBezTo>
                    <a:pt x="540" y="14547"/>
                    <a:pt x="0" y="12673"/>
                    <a:pt x="0" y="10800"/>
                  </a:cubicBezTo>
                  <a:cubicBezTo>
                    <a:pt x="0" y="8927"/>
                    <a:pt x="540" y="7053"/>
                    <a:pt x="1485" y="5400"/>
                  </a:cubicBezTo>
                  <a:cubicBezTo>
                    <a:pt x="2430" y="3747"/>
                    <a:pt x="3645" y="2314"/>
                    <a:pt x="5400" y="1433"/>
                  </a:cubicBezTo>
                  <a:cubicBezTo>
                    <a:pt x="7020" y="441"/>
                    <a:pt x="8910" y="0"/>
                    <a:pt x="10800" y="0"/>
                  </a:cubicBezTo>
                  <a:cubicBezTo>
                    <a:pt x="12690" y="0"/>
                    <a:pt x="14445" y="441"/>
                    <a:pt x="16200" y="1433"/>
                  </a:cubicBezTo>
                  <a:cubicBezTo>
                    <a:pt x="17820" y="2314"/>
                    <a:pt x="19305" y="3747"/>
                    <a:pt x="20250" y="5400"/>
                  </a:cubicBezTo>
                  <a:cubicBezTo>
                    <a:pt x="21195" y="7053"/>
                    <a:pt x="21600" y="8927"/>
                    <a:pt x="2160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7" name="Figure"/>
            <p:cNvSpPr/>
            <p:nvPr/>
          </p:nvSpPr>
          <p:spPr>
            <a:xfrm>
              <a:off x="84867" y="270505"/>
              <a:ext cx="96480" cy="116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59" h="18207" fill="norm" stroke="1" extrusionOk="0">
                  <a:moveTo>
                    <a:pt x="12924" y="492"/>
                  </a:moveTo>
                  <a:cubicBezTo>
                    <a:pt x="6233" y="-1584"/>
                    <a:pt x="1797" y="3409"/>
                    <a:pt x="706" y="6158"/>
                  </a:cubicBezTo>
                  <a:cubicBezTo>
                    <a:pt x="-1112" y="10310"/>
                    <a:pt x="1070" y="14967"/>
                    <a:pt x="1797" y="16033"/>
                  </a:cubicBezTo>
                  <a:cubicBezTo>
                    <a:pt x="2161" y="16706"/>
                    <a:pt x="7179" y="20016"/>
                    <a:pt x="18088" y="16874"/>
                  </a:cubicBezTo>
                  <a:cubicBezTo>
                    <a:pt x="17797" y="16874"/>
                    <a:pt x="20488" y="12218"/>
                    <a:pt x="19397" y="7898"/>
                  </a:cubicBezTo>
                  <a:cubicBezTo>
                    <a:pt x="17288" y="5429"/>
                    <a:pt x="18743" y="2231"/>
                    <a:pt x="12924" y="49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8" name="Figure"/>
            <p:cNvSpPr/>
            <p:nvPr/>
          </p:nvSpPr>
          <p:spPr>
            <a:xfrm>
              <a:off x="78470" y="265326"/>
              <a:ext cx="102185" cy="123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19" fill="norm" stroke="1" extrusionOk="0">
                  <a:moveTo>
                    <a:pt x="18026" y="4034"/>
                  </a:moveTo>
                  <a:cubicBezTo>
                    <a:pt x="17129" y="3302"/>
                    <a:pt x="16157" y="2692"/>
                    <a:pt x="15261" y="2326"/>
                  </a:cubicBezTo>
                  <a:cubicBezTo>
                    <a:pt x="14812" y="2143"/>
                    <a:pt x="14139" y="1960"/>
                    <a:pt x="13616" y="1960"/>
                  </a:cubicBezTo>
                  <a:cubicBezTo>
                    <a:pt x="13168" y="1777"/>
                    <a:pt x="12495" y="1777"/>
                    <a:pt x="12047" y="1777"/>
                  </a:cubicBezTo>
                  <a:cubicBezTo>
                    <a:pt x="9954" y="1777"/>
                    <a:pt x="7637" y="2509"/>
                    <a:pt x="6292" y="3851"/>
                  </a:cubicBezTo>
                  <a:cubicBezTo>
                    <a:pt x="4647" y="5133"/>
                    <a:pt x="3302" y="7024"/>
                    <a:pt x="2854" y="8733"/>
                  </a:cubicBezTo>
                  <a:cubicBezTo>
                    <a:pt x="2405" y="10624"/>
                    <a:pt x="2405" y="12638"/>
                    <a:pt x="2854" y="14712"/>
                  </a:cubicBezTo>
                  <a:cubicBezTo>
                    <a:pt x="3078" y="15688"/>
                    <a:pt x="3526" y="16787"/>
                    <a:pt x="3975" y="17519"/>
                  </a:cubicBezTo>
                  <a:cubicBezTo>
                    <a:pt x="4049" y="17641"/>
                    <a:pt x="4124" y="17824"/>
                    <a:pt x="4199" y="17946"/>
                  </a:cubicBezTo>
                  <a:cubicBezTo>
                    <a:pt x="4423" y="18129"/>
                    <a:pt x="4647" y="18129"/>
                    <a:pt x="4647" y="18312"/>
                  </a:cubicBezTo>
                  <a:cubicBezTo>
                    <a:pt x="5171" y="18495"/>
                    <a:pt x="5619" y="18861"/>
                    <a:pt x="6067" y="19044"/>
                  </a:cubicBezTo>
                  <a:cubicBezTo>
                    <a:pt x="8160" y="19777"/>
                    <a:pt x="10402" y="20204"/>
                    <a:pt x="12944" y="19960"/>
                  </a:cubicBezTo>
                  <a:cubicBezTo>
                    <a:pt x="15261" y="19960"/>
                    <a:pt x="17802" y="19594"/>
                    <a:pt x="20119" y="19044"/>
                  </a:cubicBezTo>
                  <a:cubicBezTo>
                    <a:pt x="17802" y="19960"/>
                    <a:pt x="15485" y="20570"/>
                    <a:pt x="12944" y="20936"/>
                  </a:cubicBezTo>
                  <a:cubicBezTo>
                    <a:pt x="10402" y="21302"/>
                    <a:pt x="7861" y="21119"/>
                    <a:pt x="5395" y="20387"/>
                  </a:cubicBezTo>
                  <a:cubicBezTo>
                    <a:pt x="4647" y="20204"/>
                    <a:pt x="4199" y="19960"/>
                    <a:pt x="3526" y="19594"/>
                  </a:cubicBezTo>
                  <a:cubicBezTo>
                    <a:pt x="3302" y="19410"/>
                    <a:pt x="2854" y="19227"/>
                    <a:pt x="2629" y="19044"/>
                  </a:cubicBezTo>
                  <a:cubicBezTo>
                    <a:pt x="2555" y="18983"/>
                    <a:pt x="2480" y="18922"/>
                    <a:pt x="2405" y="18861"/>
                  </a:cubicBezTo>
                  <a:cubicBezTo>
                    <a:pt x="2330" y="18800"/>
                    <a:pt x="2256" y="18739"/>
                    <a:pt x="2181" y="18678"/>
                  </a:cubicBezTo>
                  <a:cubicBezTo>
                    <a:pt x="2181" y="18617"/>
                    <a:pt x="2181" y="18556"/>
                    <a:pt x="2181" y="18495"/>
                  </a:cubicBezTo>
                  <a:cubicBezTo>
                    <a:pt x="2106" y="18434"/>
                    <a:pt x="2031" y="18373"/>
                    <a:pt x="1882" y="18312"/>
                  </a:cubicBezTo>
                  <a:cubicBezTo>
                    <a:pt x="1434" y="17153"/>
                    <a:pt x="985" y="16238"/>
                    <a:pt x="537" y="15078"/>
                  </a:cubicBezTo>
                  <a:cubicBezTo>
                    <a:pt x="-136" y="12882"/>
                    <a:pt x="-136" y="10624"/>
                    <a:pt x="312" y="8183"/>
                  </a:cubicBezTo>
                  <a:cubicBezTo>
                    <a:pt x="985" y="5926"/>
                    <a:pt x="2629" y="3851"/>
                    <a:pt x="4423" y="2326"/>
                  </a:cubicBezTo>
                  <a:cubicBezTo>
                    <a:pt x="6516" y="861"/>
                    <a:pt x="9057" y="-298"/>
                    <a:pt x="11822" y="68"/>
                  </a:cubicBezTo>
                  <a:cubicBezTo>
                    <a:pt x="12495" y="68"/>
                    <a:pt x="13168" y="251"/>
                    <a:pt x="13840" y="434"/>
                  </a:cubicBezTo>
                  <a:cubicBezTo>
                    <a:pt x="14588" y="678"/>
                    <a:pt x="15036" y="861"/>
                    <a:pt x="15709" y="1227"/>
                  </a:cubicBezTo>
                  <a:cubicBezTo>
                    <a:pt x="16830" y="1777"/>
                    <a:pt x="17802" y="2509"/>
                    <a:pt x="18699" y="3485"/>
                  </a:cubicBezTo>
                  <a:cubicBezTo>
                    <a:pt x="20343" y="4949"/>
                    <a:pt x="21240" y="7207"/>
                    <a:pt x="21464" y="9465"/>
                  </a:cubicBezTo>
                  <a:cubicBezTo>
                    <a:pt x="20791" y="7390"/>
                    <a:pt x="19820" y="5316"/>
                    <a:pt x="18026" y="403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59" name="Figure"/>
            <p:cNvSpPr/>
            <p:nvPr/>
          </p:nvSpPr>
          <p:spPr>
            <a:xfrm>
              <a:off x="109573" y="298504"/>
              <a:ext cx="56796" cy="6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cubicBezTo>
                    <a:pt x="21600" y="12673"/>
                    <a:pt x="21060" y="14547"/>
                    <a:pt x="20115" y="16200"/>
                  </a:cubicBezTo>
                  <a:cubicBezTo>
                    <a:pt x="19170" y="17853"/>
                    <a:pt x="17820" y="19176"/>
                    <a:pt x="16200" y="20167"/>
                  </a:cubicBezTo>
                  <a:cubicBezTo>
                    <a:pt x="14580" y="21049"/>
                    <a:pt x="12690" y="21600"/>
                    <a:pt x="10800" y="21600"/>
                  </a:cubicBezTo>
                  <a:cubicBezTo>
                    <a:pt x="8910" y="21600"/>
                    <a:pt x="7020" y="21049"/>
                    <a:pt x="5400" y="20167"/>
                  </a:cubicBezTo>
                  <a:cubicBezTo>
                    <a:pt x="3780" y="19176"/>
                    <a:pt x="2430" y="17853"/>
                    <a:pt x="1485" y="16200"/>
                  </a:cubicBezTo>
                  <a:cubicBezTo>
                    <a:pt x="540" y="14547"/>
                    <a:pt x="0" y="12673"/>
                    <a:pt x="0" y="10800"/>
                  </a:cubicBezTo>
                  <a:cubicBezTo>
                    <a:pt x="0" y="8927"/>
                    <a:pt x="540" y="7053"/>
                    <a:pt x="1485" y="5400"/>
                  </a:cubicBezTo>
                  <a:cubicBezTo>
                    <a:pt x="2430" y="3747"/>
                    <a:pt x="3780" y="2314"/>
                    <a:pt x="5400" y="1433"/>
                  </a:cubicBezTo>
                  <a:cubicBezTo>
                    <a:pt x="7020" y="441"/>
                    <a:pt x="8910" y="0"/>
                    <a:pt x="10800" y="0"/>
                  </a:cubicBezTo>
                  <a:cubicBezTo>
                    <a:pt x="12690" y="0"/>
                    <a:pt x="14580" y="441"/>
                    <a:pt x="16200" y="1433"/>
                  </a:cubicBezTo>
                  <a:cubicBezTo>
                    <a:pt x="17820" y="2314"/>
                    <a:pt x="19170" y="3747"/>
                    <a:pt x="20115" y="5400"/>
                  </a:cubicBezTo>
                  <a:cubicBezTo>
                    <a:pt x="21060" y="7053"/>
                    <a:pt x="21600" y="8927"/>
                    <a:pt x="2160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0" name="Figure"/>
            <p:cNvSpPr/>
            <p:nvPr/>
          </p:nvSpPr>
          <p:spPr>
            <a:xfrm>
              <a:off x="198473" y="422329"/>
              <a:ext cx="56802" cy="4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156" y="0"/>
                    <a:pt x="14444" y="0"/>
                    <a:pt x="21600" y="0"/>
                  </a:cubicBezTo>
                  <a:cubicBezTo>
                    <a:pt x="21600" y="7147"/>
                    <a:pt x="21600" y="14453"/>
                    <a:pt x="21600" y="21600"/>
                  </a:cubicBezTo>
                  <a:cubicBezTo>
                    <a:pt x="14444" y="21600"/>
                    <a:pt x="7156" y="21600"/>
                    <a:pt x="0" y="21600"/>
                  </a:cubicBezTo>
                  <a:cubicBezTo>
                    <a:pt x="0" y="14453"/>
                    <a:pt x="0" y="7147"/>
                    <a:pt x="0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1" name="Figure"/>
            <p:cNvSpPr/>
            <p:nvPr/>
          </p:nvSpPr>
          <p:spPr>
            <a:xfrm>
              <a:off x="115923" y="381054"/>
              <a:ext cx="220306" cy="78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16305" y="18292"/>
                  </a:moveTo>
                  <a:cubicBezTo>
                    <a:pt x="15218" y="18000"/>
                    <a:pt x="14166" y="17319"/>
                    <a:pt x="13290" y="15859"/>
                  </a:cubicBezTo>
                  <a:cubicBezTo>
                    <a:pt x="12413" y="14303"/>
                    <a:pt x="11782" y="12357"/>
                    <a:pt x="11677" y="10216"/>
                  </a:cubicBezTo>
                  <a:cubicBezTo>
                    <a:pt x="11431" y="6811"/>
                    <a:pt x="11151" y="3405"/>
                    <a:pt x="10905" y="0"/>
                  </a:cubicBezTo>
                  <a:cubicBezTo>
                    <a:pt x="10660" y="3405"/>
                    <a:pt x="10414" y="6811"/>
                    <a:pt x="10169" y="10216"/>
                  </a:cubicBezTo>
                  <a:cubicBezTo>
                    <a:pt x="9958" y="12649"/>
                    <a:pt x="9397" y="14303"/>
                    <a:pt x="8556" y="15859"/>
                  </a:cubicBezTo>
                  <a:cubicBezTo>
                    <a:pt x="7679" y="17319"/>
                    <a:pt x="6592" y="18292"/>
                    <a:pt x="5505" y="18292"/>
                  </a:cubicBezTo>
                  <a:cubicBezTo>
                    <a:pt x="4348" y="18292"/>
                    <a:pt x="3261" y="18000"/>
                    <a:pt x="2279" y="16541"/>
                  </a:cubicBezTo>
                  <a:cubicBezTo>
                    <a:pt x="1297" y="15276"/>
                    <a:pt x="456" y="13232"/>
                    <a:pt x="0" y="10508"/>
                  </a:cubicBezTo>
                  <a:cubicBezTo>
                    <a:pt x="140" y="13524"/>
                    <a:pt x="771" y="16249"/>
                    <a:pt x="1753" y="18000"/>
                  </a:cubicBezTo>
                  <a:cubicBezTo>
                    <a:pt x="2700" y="19751"/>
                    <a:pt x="4103" y="21016"/>
                    <a:pt x="5400" y="21308"/>
                  </a:cubicBezTo>
                  <a:cubicBezTo>
                    <a:pt x="6803" y="21600"/>
                    <a:pt x="8100" y="20724"/>
                    <a:pt x="9292" y="18876"/>
                  </a:cubicBezTo>
                  <a:cubicBezTo>
                    <a:pt x="9958" y="18000"/>
                    <a:pt x="10379" y="16832"/>
                    <a:pt x="10800" y="15276"/>
                  </a:cubicBezTo>
                  <a:cubicBezTo>
                    <a:pt x="11221" y="16832"/>
                    <a:pt x="11782" y="18000"/>
                    <a:pt x="12308" y="18876"/>
                  </a:cubicBezTo>
                  <a:cubicBezTo>
                    <a:pt x="13500" y="20724"/>
                    <a:pt x="14903" y="21600"/>
                    <a:pt x="16200" y="21308"/>
                  </a:cubicBezTo>
                  <a:cubicBezTo>
                    <a:pt x="17497" y="21308"/>
                    <a:pt x="18900" y="20141"/>
                    <a:pt x="19882" y="18000"/>
                  </a:cubicBezTo>
                  <a:cubicBezTo>
                    <a:pt x="20829" y="16249"/>
                    <a:pt x="21600" y="13232"/>
                    <a:pt x="21600" y="10508"/>
                  </a:cubicBezTo>
                  <a:cubicBezTo>
                    <a:pt x="21390" y="12941"/>
                    <a:pt x="20513" y="14984"/>
                    <a:pt x="19531" y="16541"/>
                  </a:cubicBezTo>
                  <a:cubicBezTo>
                    <a:pt x="18584" y="17708"/>
                    <a:pt x="17392" y="18292"/>
                    <a:pt x="16305" y="1829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2" name="Figure"/>
            <p:cNvSpPr/>
            <p:nvPr/>
          </p:nvSpPr>
          <p:spPr>
            <a:xfrm>
              <a:off x="184092" y="366766"/>
              <a:ext cx="82518" cy="37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9" h="21600" fill="norm" stroke="1" extrusionOk="0">
                  <a:moveTo>
                    <a:pt x="10048" y="0"/>
                  </a:moveTo>
                  <a:cubicBezTo>
                    <a:pt x="8248" y="0"/>
                    <a:pt x="2677" y="0"/>
                    <a:pt x="534" y="3697"/>
                  </a:cubicBezTo>
                  <a:cubicBezTo>
                    <a:pt x="-752" y="6032"/>
                    <a:pt x="277" y="12065"/>
                    <a:pt x="3705" y="17514"/>
                  </a:cubicBezTo>
                  <a:cubicBezTo>
                    <a:pt x="6105" y="21016"/>
                    <a:pt x="8248" y="21600"/>
                    <a:pt x="9791" y="21600"/>
                  </a:cubicBezTo>
                  <a:cubicBezTo>
                    <a:pt x="11677" y="21600"/>
                    <a:pt x="13734" y="20432"/>
                    <a:pt x="15877" y="17514"/>
                  </a:cubicBezTo>
                  <a:cubicBezTo>
                    <a:pt x="20077" y="12065"/>
                    <a:pt x="20848" y="6032"/>
                    <a:pt x="19562" y="3697"/>
                  </a:cubicBezTo>
                  <a:cubicBezTo>
                    <a:pt x="17677" y="0"/>
                    <a:pt x="11934" y="0"/>
                    <a:pt x="10048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87" name="Grouper"/>
          <p:cNvGrpSpPr/>
          <p:nvPr/>
        </p:nvGrpSpPr>
        <p:grpSpPr>
          <a:xfrm>
            <a:off x="1312862" y="4819445"/>
            <a:ext cx="251298" cy="329115"/>
            <a:chOff x="0" y="0"/>
            <a:chExt cx="251297" cy="329113"/>
          </a:xfrm>
        </p:grpSpPr>
        <p:sp>
          <p:nvSpPr>
            <p:cNvPr id="64" name="Figure"/>
            <p:cNvSpPr/>
            <p:nvPr/>
          </p:nvSpPr>
          <p:spPr>
            <a:xfrm>
              <a:off x="0" y="227217"/>
              <a:ext cx="42517" cy="47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20"/>
                  </a:moveTo>
                  <a:cubicBezTo>
                    <a:pt x="0" y="12640"/>
                    <a:pt x="527" y="14400"/>
                    <a:pt x="1405" y="16160"/>
                  </a:cubicBezTo>
                  <a:cubicBezTo>
                    <a:pt x="2283" y="17760"/>
                    <a:pt x="3512" y="19200"/>
                    <a:pt x="5268" y="20160"/>
                  </a:cubicBezTo>
                  <a:cubicBezTo>
                    <a:pt x="6849" y="21120"/>
                    <a:pt x="8780" y="21600"/>
                    <a:pt x="10712" y="21600"/>
                  </a:cubicBezTo>
                  <a:cubicBezTo>
                    <a:pt x="12644" y="21600"/>
                    <a:pt x="14576" y="21120"/>
                    <a:pt x="16156" y="20160"/>
                  </a:cubicBezTo>
                  <a:cubicBezTo>
                    <a:pt x="17737" y="19200"/>
                    <a:pt x="19141" y="17760"/>
                    <a:pt x="20195" y="16160"/>
                  </a:cubicBezTo>
                  <a:cubicBezTo>
                    <a:pt x="21073" y="14400"/>
                    <a:pt x="21600" y="12640"/>
                    <a:pt x="21600" y="10720"/>
                  </a:cubicBezTo>
                  <a:cubicBezTo>
                    <a:pt x="21600" y="8960"/>
                    <a:pt x="21073" y="7040"/>
                    <a:pt x="20195" y="5440"/>
                  </a:cubicBezTo>
                  <a:cubicBezTo>
                    <a:pt x="19141" y="3680"/>
                    <a:pt x="17737" y="2400"/>
                    <a:pt x="16156" y="1440"/>
                  </a:cubicBezTo>
                  <a:cubicBezTo>
                    <a:pt x="14576" y="480"/>
                    <a:pt x="12644" y="0"/>
                    <a:pt x="10712" y="0"/>
                  </a:cubicBezTo>
                  <a:cubicBezTo>
                    <a:pt x="8780" y="0"/>
                    <a:pt x="6849" y="480"/>
                    <a:pt x="5268" y="1440"/>
                  </a:cubicBezTo>
                  <a:cubicBezTo>
                    <a:pt x="3512" y="2400"/>
                    <a:pt x="2283" y="3680"/>
                    <a:pt x="1405" y="5440"/>
                  </a:cubicBezTo>
                  <a:cubicBezTo>
                    <a:pt x="527" y="7040"/>
                    <a:pt x="0" y="8960"/>
                    <a:pt x="0" y="1072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5" name="Figure"/>
            <p:cNvSpPr/>
            <p:nvPr/>
          </p:nvSpPr>
          <p:spPr>
            <a:xfrm>
              <a:off x="17040" y="220867"/>
              <a:ext cx="75985" cy="95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296" h="20425" fill="norm" stroke="1" extrusionOk="0">
                  <a:moveTo>
                    <a:pt x="1022" y="17204"/>
                  </a:moveTo>
                  <a:cubicBezTo>
                    <a:pt x="-2795" y="4017"/>
                    <a:pt x="5163" y="5760"/>
                    <a:pt x="7193" y="0"/>
                  </a:cubicBezTo>
                  <a:cubicBezTo>
                    <a:pt x="10197" y="1364"/>
                    <a:pt x="13121" y="2728"/>
                    <a:pt x="16044" y="4093"/>
                  </a:cubicBezTo>
                  <a:cubicBezTo>
                    <a:pt x="16044" y="4017"/>
                    <a:pt x="18805" y="16674"/>
                    <a:pt x="16125" y="19478"/>
                  </a:cubicBezTo>
                  <a:cubicBezTo>
                    <a:pt x="14176" y="21600"/>
                    <a:pt x="1752" y="19857"/>
                    <a:pt x="1022" y="1720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6" name="Figure"/>
            <p:cNvSpPr/>
            <p:nvPr/>
          </p:nvSpPr>
          <p:spPr>
            <a:xfrm>
              <a:off x="42862" y="275653"/>
              <a:ext cx="44101" cy="21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0" fill="norm" stroke="1" extrusionOk="0">
                  <a:moveTo>
                    <a:pt x="18686" y="9839"/>
                  </a:moveTo>
                  <a:cubicBezTo>
                    <a:pt x="17143" y="6937"/>
                    <a:pt x="15257" y="4036"/>
                    <a:pt x="13200" y="2746"/>
                  </a:cubicBezTo>
                  <a:cubicBezTo>
                    <a:pt x="8914" y="-800"/>
                    <a:pt x="4114" y="-800"/>
                    <a:pt x="0" y="2101"/>
                  </a:cubicBezTo>
                  <a:cubicBezTo>
                    <a:pt x="4457" y="2101"/>
                    <a:pt x="8400" y="2746"/>
                    <a:pt x="12343" y="5970"/>
                  </a:cubicBezTo>
                  <a:cubicBezTo>
                    <a:pt x="14229" y="7260"/>
                    <a:pt x="15943" y="9194"/>
                    <a:pt x="17657" y="11773"/>
                  </a:cubicBezTo>
                  <a:cubicBezTo>
                    <a:pt x="18857" y="14352"/>
                    <a:pt x="20571" y="17254"/>
                    <a:pt x="21600" y="20800"/>
                  </a:cubicBezTo>
                  <a:cubicBezTo>
                    <a:pt x="21257" y="16609"/>
                    <a:pt x="20229" y="12740"/>
                    <a:pt x="18686" y="9839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7" name="Figure"/>
            <p:cNvSpPr/>
            <p:nvPr/>
          </p:nvSpPr>
          <p:spPr>
            <a:xfrm>
              <a:off x="77787" y="212929"/>
              <a:ext cx="64087" cy="11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74" h="21141" fill="norm" stroke="1" extrusionOk="0">
                  <a:moveTo>
                    <a:pt x="3976" y="19859"/>
                  </a:moveTo>
                  <a:cubicBezTo>
                    <a:pt x="0" y="17344"/>
                    <a:pt x="107" y="6319"/>
                    <a:pt x="0" y="903"/>
                  </a:cubicBezTo>
                  <a:cubicBezTo>
                    <a:pt x="5588" y="580"/>
                    <a:pt x="11284" y="322"/>
                    <a:pt x="16872" y="0"/>
                  </a:cubicBezTo>
                  <a:cubicBezTo>
                    <a:pt x="16979" y="0"/>
                    <a:pt x="21600" y="17473"/>
                    <a:pt x="18269" y="19859"/>
                  </a:cubicBezTo>
                  <a:cubicBezTo>
                    <a:pt x="15797" y="21600"/>
                    <a:pt x="6770" y="21536"/>
                    <a:pt x="3976" y="19859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8" name="Figure"/>
            <p:cNvSpPr/>
            <p:nvPr/>
          </p:nvSpPr>
          <p:spPr>
            <a:xfrm>
              <a:off x="135279" y="212929"/>
              <a:ext cx="64393" cy="11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67" h="21141" fill="norm" stroke="1" extrusionOk="0">
                  <a:moveTo>
                    <a:pt x="15591" y="19859"/>
                  </a:moveTo>
                  <a:cubicBezTo>
                    <a:pt x="19567" y="17344"/>
                    <a:pt x="19460" y="6319"/>
                    <a:pt x="19567" y="903"/>
                  </a:cubicBezTo>
                  <a:cubicBezTo>
                    <a:pt x="13979" y="580"/>
                    <a:pt x="8391" y="322"/>
                    <a:pt x="2695" y="0"/>
                  </a:cubicBezTo>
                  <a:cubicBezTo>
                    <a:pt x="2266" y="6641"/>
                    <a:pt x="-2033" y="17473"/>
                    <a:pt x="1191" y="19859"/>
                  </a:cubicBezTo>
                  <a:cubicBezTo>
                    <a:pt x="3663" y="21600"/>
                    <a:pt x="12797" y="21536"/>
                    <a:pt x="15591" y="19859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69" name="Figure"/>
            <p:cNvSpPr/>
            <p:nvPr/>
          </p:nvSpPr>
          <p:spPr>
            <a:xfrm>
              <a:off x="131649" y="276429"/>
              <a:ext cx="12701" cy="4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719"/>
                  </a:moveTo>
                  <a:cubicBezTo>
                    <a:pt x="21600" y="7146"/>
                    <a:pt x="18277" y="3573"/>
                    <a:pt x="9969" y="0"/>
                  </a:cubicBezTo>
                  <a:cubicBezTo>
                    <a:pt x="3323" y="3573"/>
                    <a:pt x="0" y="7308"/>
                    <a:pt x="0" y="10719"/>
                  </a:cubicBezTo>
                  <a:cubicBezTo>
                    <a:pt x="3323" y="14454"/>
                    <a:pt x="3323" y="18027"/>
                    <a:pt x="9969" y="21600"/>
                  </a:cubicBezTo>
                  <a:cubicBezTo>
                    <a:pt x="18277" y="18027"/>
                    <a:pt x="21600" y="14129"/>
                    <a:pt x="21600" y="10719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0" name="Figure"/>
            <p:cNvSpPr/>
            <p:nvPr/>
          </p:nvSpPr>
          <p:spPr>
            <a:xfrm>
              <a:off x="90487" y="209754"/>
              <a:ext cx="98072" cy="94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761" y="21600"/>
                  </a:moveTo>
                  <a:cubicBezTo>
                    <a:pt x="14348" y="17798"/>
                    <a:pt x="21600" y="15775"/>
                    <a:pt x="21600" y="10193"/>
                  </a:cubicBezTo>
                  <a:cubicBezTo>
                    <a:pt x="21600" y="4530"/>
                    <a:pt x="16765" y="0"/>
                    <a:pt x="10761" y="0"/>
                  </a:cubicBezTo>
                  <a:cubicBezTo>
                    <a:pt x="4757" y="0"/>
                    <a:pt x="0" y="4530"/>
                    <a:pt x="0" y="10193"/>
                  </a:cubicBezTo>
                  <a:cubicBezTo>
                    <a:pt x="0" y="15775"/>
                    <a:pt x="7174" y="17798"/>
                    <a:pt x="10761" y="216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1" name="Figure"/>
            <p:cNvSpPr/>
            <p:nvPr/>
          </p:nvSpPr>
          <p:spPr>
            <a:xfrm>
              <a:off x="25814" y="0"/>
              <a:ext cx="73846" cy="144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05" h="21395" fill="norm" stroke="1" extrusionOk="0">
                  <a:moveTo>
                    <a:pt x="17644" y="9354"/>
                  </a:moveTo>
                  <a:cubicBezTo>
                    <a:pt x="18385" y="17909"/>
                    <a:pt x="18849" y="16642"/>
                    <a:pt x="19405" y="20286"/>
                  </a:cubicBezTo>
                  <a:cubicBezTo>
                    <a:pt x="16717" y="20656"/>
                    <a:pt x="14121" y="21025"/>
                    <a:pt x="11432" y="21395"/>
                  </a:cubicBezTo>
                  <a:cubicBezTo>
                    <a:pt x="8188" y="18121"/>
                    <a:pt x="11803" y="20603"/>
                    <a:pt x="1513" y="11625"/>
                  </a:cubicBezTo>
                  <a:cubicBezTo>
                    <a:pt x="-2195" y="8298"/>
                    <a:pt x="1791" y="534"/>
                    <a:pt x="4109" y="6"/>
                  </a:cubicBezTo>
                  <a:cubicBezTo>
                    <a:pt x="5499" y="-205"/>
                    <a:pt x="17366" y="4971"/>
                    <a:pt x="17644" y="935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2" name="Figure"/>
            <p:cNvSpPr/>
            <p:nvPr/>
          </p:nvSpPr>
          <p:spPr>
            <a:xfrm>
              <a:off x="40257" y="28835"/>
              <a:ext cx="53055" cy="113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6" h="21293" fill="norm" stroke="1" extrusionOk="0">
                  <a:moveTo>
                    <a:pt x="14976" y="7004"/>
                  </a:moveTo>
                  <a:cubicBezTo>
                    <a:pt x="18976" y="17438"/>
                    <a:pt x="18443" y="15910"/>
                    <a:pt x="20176" y="20363"/>
                  </a:cubicBezTo>
                  <a:cubicBezTo>
                    <a:pt x="17643" y="20695"/>
                    <a:pt x="15109" y="20961"/>
                    <a:pt x="12576" y="21293"/>
                  </a:cubicBezTo>
                  <a:cubicBezTo>
                    <a:pt x="8976" y="17039"/>
                    <a:pt x="12576" y="20562"/>
                    <a:pt x="1509" y="8599"/>
                  </a:cubicBezTo>
                  <a:cubicBezTo>
                    <a:pt x="-1424" y="5542"/>
                    <a:pt x="309" y="557"/>
                    <a:pt x="3376" y="25"/>
                  </a:cubicBezTo>
                  <a:cubicBezTo>
                    <a:pt x="5376" y="-307"/>
                    <a:pt x="13376" y="2684"/>
                    <a:pt x="14976" y="700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3" name="Figure"/>
            <p:cNvSpPr/>
            <p:nvPr/>
          </p:nvSpPr>
          <p:spPr>
            <a:xfrm>
              <a:off x="177800" y="0"/>
              <a:ext cx="73498" cy="144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13" h="21395" fill="norm" stroke="1" extrusionOk="0">
                  <a:moveTo>
                    <a:pt x="1754" y="9354"/>
                  </a:moveTo>
                  <a:cubicBezTo>
                    <a:pt x="1015" y="17909"/>
                    <a:pt x="554" y="16642"/>
                    <a:pt x="0" y="20286"/>
                  </a:cubicBezTo>
                  <a:cubicBezTo>
                    <a:pt x="2677" y="20656"/>
                    <a:pt x="5262" y="21025"/>
                    <a:pt x="7938" y="21395"/>
                  </a:cubicBezTo>
                  <a:cubicBezTo>
                    <a:pt x="11169" y="18121"/>
                    <a:pt x="7569" y="20603"/>
                    <a:pt x="17723" y="11625"/>
                  </a:cubicBezTo>
                  <a:cubicBezTo>
                    <a:pt x="21600" y="8298"/>
                    <a:pt x="17446" y="534"/>
                    <a:pt x="15231" y="6"/>
                  </a:cubicBezTo>
                  <a:cubicBezTo>
                    <a:pt x="13754" y="-205"/>
                    <a:pt x="2031" y="4971"/>
                    <a:pt x="1754" y="935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4" name="Figure"/>
            <p:cNvSpPr/>
            <p:nvPr/>
          </p:nvSpPr>
          <p:spPr>
            <a:xfrm>
              <a:off x="184149" y="28825"/>
              <a:ext cx="53235" cy="113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4" h="21295" fill="norm" stroke="1" extrusionOk="0">
                  <a:moveTo>
                    <a:pt x="5067" y="6961"/>
                  </a:moveTo>
                  <a:cubicBezTo>
                    <a:pt x="1200" y="17332"/>
                    <a:pt x="1733" y="15812"/>
                    <a:pt x="0" y="20238"/>
                  </a:cubicBezTo>
                  <a:cubicBezTo>
                    <a:pt x="2400" y="20568"/>
                    <a:pt x="4933" y="20965"/>
                    <a:pt x="7333" y="21295"/>
                  </a:cubicBezTo>
                  <a:cubicBezTo>
                    <a:pt x="11067" y="17067"/>
                    <a:pt x="7333" y="20568"/>
                    <a:pt x="18667" y="8678"/>
                  </a:cubicBezTo>
                  <a:cubicBezTo>
                    <a:pt x="21600" y="5508"/>
                    <a:pt x="20133" y="554"/>
                    <a:pt x="16800" y="25"/>
                  </a:cubicBezTo>
                  <a:cubicBezTo>
                    <a:pt x="14800" y="-305"/>
                    <a:pt x="6800" y="2667"/>
                    <a:pt x="5067" y="6961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5" name="Figure"/>
            <p:cNvSpPr/>
            <p:nvPr/>
          </p:nvSpPr>
          <p:spPr>
            <a:xfrm>
              <a:off x="37846" y="89104"/>
              <a:ext cx="201962" cy="175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755" h="21600" fill="norm" stroke="1" extrusionOk="0">
                  <a:moveTo>
                    <a:pt x="8853" y="0"/>
                  </a:moveTo>
                  <a:cubicBezTo>
                    <a:pt x="3997" y="0"/>
                    <a:pt x="1758" y="2892"/>
                    <a:pt x="1758" y="6923"/>
                  </a:cubicBezTo>
                  <a:cubicBezTo>
                    <a:pt x="1758" y="10296"/>
                    <a:pt x="-1931" y="15291"/>
                    <a:pt x="1380" y="18577"/>
                  </a:cubicBezTo>
                  <a:cubicBezTo>
                    <a:pt x="2988" y="20198"/>
                    <a:pt x="5668" y="21600"/>
                    <a:pt x="8853" y="21600"/>
                  </a:cubicBezTo>
                  <a:cubicBezTo>
                    <a:pt x="12070" y="21600"/>
                    <a:pt x="14781" y="20198"/>
                    <a:pt x="16390" y="18577"/>
                  </a:cubicBezTo>
                  <a:cubicBezTo>
                    <a:pt x="19669" y="15203"/>
                    <a:pt x="16011" y="10296"/>
                    <a:pt x="16011" y="6923"/>
                  </a:cubicBezTo>
                  <a:cubicBezTo>
                    <a:pt x="16011" y="2892"/>
                    <a:pt x="13804" y="0"/>
                    <a:pt x="8853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6" name="Figure"/>
            <p:cNvSpPr/>
            <p:nvPr/>
          </p:nvSpPr>
          <p:spPr>
            <a:xfrm>
              <a:off x="50874" y="112845"/>
              <a:ext cx="175683" cy="145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92" h="21378" fill="norm" stroke="1" extrusionOk="0">
                  <a:moveTo>
                    <a:pt x="8992" y="667"/>
                  </a:moveTo>
                  <a:cubicBezTo>
                    <a:pt x="9555" y="-222"/>
                    <a:pt x="10078" y="-222"/>
                    <a:pt x="10601" y="667"/>
                  </a:cubicBezTo>
                  <a:cubicBezTo>
                    <a:pt x="11928" y="2864"/>
                    <a:pt x="13939" y="7518"/>
                    <a:pt x="14100" y="11389"/>
                  </a:cubicBezTo>
                  <a:cubicBezTo>
                    <a:pt x="16433" y="10970"/>
                    <a:pt x="19088" y="11127"/>
                    <a:pt x="19651" y="12748"/>
                  </a:cubicBezTo>
                  <a:cubicBezTo>
                    <a:pt x="20697" y="15939"/>
                    <a:pt x="15750" y="21378"/>
                    <a:pt x="9877" y="21378"/>
                  </a:cubicBezTo>
                  <a:cubicBezTo>
                    <a:pt x="3924" y="21378"/>
                    <a:pt x="-903" y="15939"/>
                    <a:pt x="143" y="12748"/>
                  </a:cubicBezTo>
                  <a:cubicBezTo>
                    <a:pt x="585" y="11127"/>
                    <a:pt x="3240" y="10970"/>
                    <a:pt x="5533" y="11389"/>
                  </a:cubicBezTo>
                  <a:cubicBezTo>
                    <a:pt x="5653" y="7518"/>
                    <a:pt x="7705" y="2864"/>
                    <a:pt x="8992" y="66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7" name="Figure"/>
            <p:cNvSpPr/>
            <p:nvPr/>
          </p:nvSpPr>
          <p:spPr>
            <a:xfrm>
              <a:off x="97723" y="217692"/>
              <a:ext cx="82289" cy="28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0" h="21600" fill="norm" stroke="1" extrusionOk="0">
                  <a:moveTo>
                    <a:pt x="4127" y="7714"/>
                  </a:moveTo>
                  <a:cubicBezTo>
                    <a:pt x="5620" y="7971"/>
                    <a:pt x="7288" y="6943"/>
                    <a:pt x="8430" y="4629"/>
                  </a:cubicBezTo>
                  <a:cubicBezTo>
                    <a:pt x="9132" y="3343"/>
                    <a:pt x="9659" y="1800"/>
                    <a:pt x="10186" y="0"/>
                  </a:cubicBezTo>
                  <a:cubicBezTo>
                    <a:pt x="10625" y="1800"/>
                    <a:pt x="11327" y="3343"/>
                    <a:pt x="11942" y="4629"/>
                  </a:cubicBezTo>
                  <a:cubicBezTo>
                    <a:pt x="13347" y="6943"/>
                    <a:pt x="14840" y="8229"/>
                    <a:pt x="16332" y="7714"/>
                  </a:cubicBezTo>
                  <a:cubicBezTo>
                    <a:pt x="17825" y="7714"/>
                    <a:pt x="19230" y="6171"/>
                    <a:pt x="20371" y="3343"/>
                  </a:cubicBezTo>
                  <a:cubicBezTo>
                    <a:pt x="20986" y="1800"/>
                    <a:pt x="17474" y="21600"/>
                    <a:pt x="10186" y="21600"/>
                  </a:cubicBezTo>
                  <a:cubicBezTo>
                    <a:pt x="2898" y="21600"/>
                    <a:pt x="-614" y="1800"/>
                    <a:pt x="88" y="3343"/>
                  </a:cubicBezTo>
                  <a:cubicBezTo>
                    <a:pt x="1142" y="5914"/>
                    <a:pt x="2635" y="7200"/>
                    <a:pt x="4127" y="771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8" name="Figure"/>
            <p:cNvSpPr/>
            <p:nvPr/>
          </p:nvSpPr>
          <p:spPr>
            <a:xfrm>
              <a:off x="67844" y="133901"/>
              <a:ext cx="46992" cy="57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03" h="18171" fill="norm" stroke="1" extrusionOk="0">
                  <a:moveTo>
                    <a:pt x="12731" y="512"/>
                  </a:moveTo>
                  <a:cubicBezTo>
                    <a:pt x="6151" y="-1625"/>
                    <a:pt x="1717" y="3437"/>
                    <a:pt x="716" y="6250"/>
                  </a:cubicBezTo>
                  <a:cubicBezTo>
                    <a:pt x="-1144" y="10300"/>
                    <a:pt x="1145" y="14913"/>
                    <a:pt x="1717" y="15925"/>
                  </a:cubicBezTo>
                  <a:cubicBezTo>
                    <a:pt x="2146" y="16713"/>
                    <a:pt x="7010" y="19975"/>
                    <a:pt x="17881" y="16825"/>
                  </a:cubicBezTo>
                  <a:cubicBezTo>
                    <a:pt x="17595" y="16825"/>
                    <a:pt x="20456" y="12213"/>
                    <a:pt x="19169" y="7825"/>
                  </a:cubicBezTo>
                  <a:cubicBezTo>
                    <a:pt x="17023" y="5462"/>
                    <a:pt x="18453" y="2200"/>
                    <a:pt x="12731" y="51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79" name="Figure"/>
            <p:cNvSpPr/>
            <p:nvPr/>
          </p:nvSpPr>
          <p:spPr>
            <a:xfrm>
              <a:off x="65795" y="131221"/>
              <a:ext cx="49745" cy="60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207" fill="norm" stroke="1" extrusionOk="0">
                  <a:moveTo>
                    <a:pt x="18765" y="3366"/>
                  </a:moveTo>
                  <a:cubicBezTo>
                    <a:pt x="17871" y="2512"/>
                    <a:pt x="16977" y="1658"/>
                    <a:pt x="15785" y="1169"/>
                  </a:cubicBezTo>
                  <a:cubicBezTo>
                    <a:pt x="15338" y="803"/>
                    <a:pt x="14594" y="559"/>
                    <a:pt x="13998" y="437"/>
                  </a:cubicBezTo>
                  <a:cubicBezTo>
                    <a:pt x="13253" y="193"/>
                    <a:pt x="12508" y="71"/>
                    <a:pt x="11912" y="71"/>
                  </a:cubicBezTo>
                  <a:cubicBezTo>
                    <a:pt x="9082" y="-295"/>
                    <a:pt x="6400" y="803"/>
                    <a:pt x="4464" y="2268"/>
                  </a:cubicBezTo>
                  <a:cubicBezTo>
                    <a:pt x="2676" y="3732"/>
                    <a:pt x="1038" y="5807"/>
                    <a:pt x="442" y="8125"/>
                  </a:cubicBezTo>
                  <a:cubicBezTo>
                    <a:pt x="-303" y="10322"/>
                    <a:pt x="-5" y="12641"/>
                    <a:pt x="591" y="14959"/>
                  </a:cubicBezTo>
                  <a:cubicBezTo>
                    <a:pt x="889" y="16058"/>
                    <a:pt x="1336" y="17156"/>
                    <a:pt x="2080" y="18132"/>
                  </a:cubicBezTo>
                  <a:cubicBezTo>
                    <a:pt x="2080" y="18254"/>
                    <a:pt x="2080" y="18376"/>
                    <a:pt x="2229" y="18498"/>
                  </a:cubicBezTo>
                  <a:cubicBezTo>
                    <a:pt x="2229" y="18742"/>
                    <a:pt x="2229" y="18986"/>
                    <a:pt x="2229" y="19108"/>
                  </a:cubicBezTo>
                  <a:cubicBezTo>
                    <a:pt x="2229" y="19230"/>
                    <a:pt x="2378" y="19230"/>
                    <a:pt x="2527" y="19230"/>
                  </a:cubicBezTo>
                  <a:cubicBezTo>
                    <a:pt x="2676" y="19474"/>
                    <a:pt x="2974" y="19597"/>
                    <a:pt x="3421" y="19841"/>
                  </a:cubicBezTo>
                  <a:cubicBezTo>
                    <a:pt x="4017" y="20207"/>
                    <a:pt x="4464" y="20329"/>
                    <a:pt x="5209" y="20573"/>
                  </a:cubicBezTo>
                  <a:cubicBezTo>
                    <a:pt x="7741" y="21305"/>
                    <a:pt x="10274" y="21305"/>
                    <a:pt x="12806" y="21061"/>
                  </a:cubicBezTo>
                  <a:cubicBezTo>
                    <a:pt x="15338" y="20695"/>
                    <a:pt x="17573" y="20207"/>
                    <a:pt x="19956" y="19230"/>
                  </a:cubicBezTo>
                  <a:cubicBezTo>
                    <a:pt x="17573" y="19597"/>
                    <a:pt x="15040" y="20207"/>
                    <a:pt x="12806" y="20207"/>
                  </a:cubicBezTo>
                  <a:cubicBezTo>
                    <a:pt x="10423" y="20207"/>
                    <a:pt x="8039" y="19963"/>
                    <a:pt x="5954" y="19230"/>
                  </a:cubicBezTo>
                  <a:cubicBezTo>
                    <a:pt x="5507" y="19108"/>
                    <a:pt x="5060" y="18864"/>
                    <a:pt x="4464" y="18498"/>
                  </a:cubicBezTo>
                  <a:cubicBezTo>
                    <a:pt x="4315" y="18254"/>
                    <a:pt x="4017" y="18254"/>
                    <a:pt x="4017" y="18132"/>
                  </a:cubicBezTo>
                  <a:cubicBezTo>
                    <a:pt x="3868" y="18010"/>
                    <a:pt x="3868" y="17888"/>
                    <a:pt x="3868" y="17766"/>
                  </a:cubicBezTo>
                  <a:cubicBezTo>
                    <a:pt x="3421" y="16790"/>
                    <a:pt x="3123" y="15813"/>
                    <a:pt x="2676" y="14959"/>
                  </a:cubicBezTo>
                  <a:cubicBezTo>
                    <a:pt x="2229" y="12885"/>
                    <a:pt x="2080" y="10810"/>
                    <a:pt x="2676" y="8980"/>
                  </a:cubicBezTo>
                  <a:cubicBezTo>
                    <a:pt x="3123" y="7149"/>
                    <a:pt x="4464" y="5441"/>
                    <a:pt x="6103" y="4098"/>
                  </a:cubicBezTo>
                  <a:cubicBezTo>
                    <a:pt x="7741" y="2878"/>
                    <a:pt x="9827" y="1902"/>
                    <a:pt x="11912" y="2146"/>
                  </a:cubicBezTo>
                  <a:cubicBezTo>
                    <a:pt x="12359" y="2146"/>
                    <a:pt x="12806" y="2024"/>
                    <a:pt x="13402" y="2268"/>
                  </a:cubicBezTo>
                  <a:cubicBezTo>
                    <a:pt x="13849" y="2390"/>
                    <a:pt x="14594" y="2512"/>
                    <a:pt x="15040" y="2634"/>
                  </a:cubicBezTo>
                  <a:cubicBezTo>
                    <a:pt x="16232" y="3000"/>
                    <a:pt x="17126" y="3610"/>
                    <a:pt x="17871" y="4342"/>
                  </a:cubicBezTo>
                  <a:cubicBezTo>
                    <a:pt x="19360" y="5441"/>
                    <a:pt x="20552" y="7393"/>
                    <a:pt x="21297" y="9590"/>
                  </a:cubicBezTo>
                  <a:cubicBezTo>
                    <a:pt x="21297" y="7393"/>
                    <a:pt x="20403" y="5319"/>
                    <a:pt x="18765" y="336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0" name="Figure"/>
            <p:cNvSpPr/>
            <p:nvPr/>
          </p:nvSpPr>
          <p:spPr>
            <a:xfrm>
              <a:off x="80962" y="147842"/>
              <a:ext cx="26655" cy="3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784"/>
                    <a:pt x="540" y="14547"/>
                    <a:pt x="1620" y="16310"/>
                  </a:cubicBezTo>
                  <a:cubicBezTo>
                    <a:pt x="2430" y="17853"/>
                    <a:pt x="3780" y="19176"/>
                    <a:pt x="5400" y="20278"/>
                  </a:cubicBezTo>
                  <a:cubicBezTo>
                    <a:pt x="7020" y="21159"/>
                    <a:pt x="8910" y="21600"/>
                    <a:pt x="10800" y="21600"/>
                  </a:cubicBezTo>
                  <a:cubicBezTo>
                    <a:pt x="12690" y="21600"/>
                    <a:pt x="14580" y="21159"/>
                    <a:pt x="16200" y="20278"/>
                  </a:cubicBezTo>
                  <a:cubicBezTo>
                    <a:pt x="17820" y="19176"/>
                    <a:pt x="19170" y="17853"/>
                    <a:pt x="20250" y="16310"/>
                  </a:cubicBezTo>
                  <a:cubicBezTo>
                    <a:pt x="21060" y="14547"/>
                    <a:pt x="21600" y="12784"/>
                    <a:pt x="21600" y="10800"/>
                  </a:cubicBezTo>
                  <a:cubicBezTo>
                    <a:pt x="21600" y="8816"/>
                    <a:pt x="21060" y="7053"/>
                    <a:pt x="20250" y="5290"/>
                  </a:cubicBezTo>
                  <a:cubicBezTo>
                    <a:pt x="19170" y="3747"/>
                    <a:pt x="17820" y="2204"/>
                    <a:pt x="16200" y="1322"/>
                  </a:cubicBezTo>
                  <a:cubicBezTo>
                    <a:pt x="14580" y="220"/>
                    <a:pt x="12690" y="0"/>
                    <a:pt x="10800" y="0"/>
                  </a:cubicBezTo>
                  <a:cubicBezTo>
                    <a:pt x="8910" y="0"/>
                    <a:pt x="7020" y="220"/>
                    <a:pt x="5400" y="1322"/>
                  </a:cubicBezTo>
                  <a:cubicBezTo>
                    <a:pt x="3780" y="2204"/>
                    <a:pt x="2430" y="3747"/>
                    <a:pt x="1620" y="5290"/>
                  </a:cubicBezTo>
                  <a:cubicBezTo>
                    <a:pt x="540" y="7053"/>
                    <a:pt x="0" y="8816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1" name="Figure"/>
            <p:cNvSpPr/>
            <p:nvPr/>
          </p:nvSpPr>
          <p:spPr>
            <a:xfrm>
              <a:off x="162427" y="133901"/>
              <a:ext cx="47176" cy="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81" h="18194" fill="norm" stroke="1" extrusionOk="0">
                  <a:moveTo>
                    <a:pt x="6765" y="512"/>
                  </a:moveTo>
                  <a:cubicBezTo>
                    <a:pt x="13389" y="-1625"/>
                    <a:pt x="17853" y="3437"/>
                    <a:pt x="18861" y="6250"/>
                  </a:cubicBezTo>
                  <a:cubicBezTo>
                    <a:pt x="20733" y="10300"/>
                    <a:pt x="18429" y="15025"/>
                    <a:pt x="17853" y="15925"/>
                  </a:cubicBezTo>
                  <a:cubicBezTo>
                    <a:pt x="17277" y="16825"/>
                    <a:pt x="12525" y="19975"/>
                    <a:pt x="1581" y="16825"/>
                  </a:cubicBezTo>
                  <a:cubicBezTo>
                    <a:pt x="1869" y="16825"/>
                    <a:pt x="-867" y="12213"/>
                    <a:pt x="285" y="7825"/>
                  </a:cubicBezTo>
                  <a:cubicBezTo>
                    <a:pt x="2445" y="5462"/>
                    <a:pt x="1005" y="2200"/>
                    <a:pt x="6765" y="51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2" name="Figure"/>
            <p:cNvSpPr/>
            <p:nvPr/>
          </p:nvSpPr>
          <p:spPr>
            <a:xfrm>
              <a:off x="163512" y="131226"/>
              <a:ext cx="50122" cy="6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104" fill="norm" stroke="1" extrusionOk="0">
                  <a:moveTo>
                    <a:pt x="3426" y="3998"/>
                  </a:moveTo>
                  <a:cubicBezTo>
                    <a:pt x="4320" y="3262"/>
                    <a:pt x="5214" y="2771"/>
                    <a:pt x="6257" y="2403"/>
                  </a:cubicBezTo>
                  <a:cubicBezTo>
                    <a:pt x="6703" y="2158"/>
                    <a:pt x="7299" y="2035"/>
                    <a:pt x="7746" y="2035"/>
                  </a:cubicBezTo>
                  <a:cubicBezTo>
                    <a:pt x="8193" y="1789"/>
                    <a:pt x="8938" y="1789"/>
                    <a:pt x="9385" y="1789"/>
                  </a:cubicBezTo>
                  <a:cubicBezTo>
                    <a:pt x="11470" y="1789"/>
                    <a:pt x="13705" y="2526"/>
                    <a:pt x="15194" y="3876"/>
                  </a:cubicBezTo>
                  <a:cubicBezTo>
                    <a:pt x="16684" y="5226"/>
                    <a:pt x="18174" y="7067"/>
                    <a:pt x="18621" y="8785"/>
                  </a:cubicBezTo>
                  <a:cubicBezTo>
                    <a:pt x="19068" y="10503"/>
                    <a:pt x="19068" y="12589"/>
                    <a:pt x="18621" y="14676"/>
                  </a:cubicBezTo>
                  <a:cubicBezTo>
                    <a:pt x="18323" y="15658"/>
                    <a:pt x="17876" y="16762"/>
                    <a:pt x="17429" y="17498"/>
                  </a:cubicBezTo>
                  <a:cubicBezTo>
                    <a:pt x="17280" y="17621"/>
                    <a:pt x="17280" y="17744"/>
                    <a:pt x="17131" y="17867"/>
                  </a:cubicBezTo>
                  <a:cubicBezTo>
                    <a:pt x="16982" y="18112"/>
                    <a:pt x="16684" y="18112"/>
                    <a:pt x="16684" y="18235"/>
                  </a:cubicBezTo>
                  <a:cubicBezTo>
                    <a:pt x="16237" y="18480"/>
                    <a:pt x="15790" y="18848"/>
                    <a:pt x="15343" y="19094"/>
                  </a:cubicBezTo>
                  <a:cubicBezTo>
                    <a:pt x="13258" y="19830"/>
                    <a:pt x="11023" y="20198"/>
                    <a:pt x="8491" y="19953"/>
                  </a:cubicBezTo>
                  <a:cubicBezTo>
                    <a:pt x="6257" y="19953"/>
                    <a:pt x="3724" y="19585"/>
                    <a:pt x="1341" y="19094"/>
                  </a:cubicBezTo>
                  <a:cubicBezTo>
                    <a:pt x="3724" y="19953"/>
                    <a:pt x="5959" y="20567"/>
                    <a:pt x="8491" y="20935"/>
                  </a:cubicBezTo>
                  <a:cubicBezTo>
                    <a:pt x="11023" y="21303"/>
                    <a:pt x="13556" y="21058"/>
                    <a:pt x="16088" y="20321"/>
                  </a:cubicBezTo>
                  <a:cubicBezTo>
                    <a:pt x="16684" y="20198"/>
                    <a:pt x="17131" y="19953"/>
                    <a:pt x="17876" y="19585"/>
                  </a:cubicBezTo>
                  <a:cubicBezTo>
                    <a:pt x="18174" y="19462"/>
                    <a:pt x="18621" y="19217"/>
                    <a:pt x="18770" y="19094"/>
                  </a:cubicBezTo>
                  <a:cubicBezTo>
                    <a:pt x="18919" y="19094"/>
                    <a:pt x="18919" y="18971"/>
                    <a:pt x="19068" y="18848"/>
                  </a:cubicBezTo>
                  <a:cubicBezTo>
                    <a:pt x="19068" y="18848"/>
                    <a:pt x="19217" y="18726"/>
                    <a:pt x="19217" y="18603"/>
                  </a:cubicBezTo>
                  <a:lnTo>
                    <a:pt x="19217" y="18480"/>
                  </a:lnTo>
                  <a:cubicBezTo>
                    <a:pt x="19366" y="18480"/>
                    <a:pt x="19366" y="18358"/>
                    <a:pt x="19514" y="18235"/>
                  </a:cubicBezTo>
                  <a:cubicBezTo>
                    <a:pt x="19961" y="17130"/>
                    <a:pt x="20408" y="16148"/>
                    <a:pt x="20855" y="15044"/>
                  </a:cubicBezTo>
                  <a:cubicBezTo>
                    <a:pt x="21600" y="12835"/>
                    <a:pt x="21600" y="10503"/>
                    <a:pt x="21153" y="8171"/>
                  </a:cubicBezTo>
                  <a:cubicBezTo>
                    <a:pt x="20408" y="5962"/>
                    <a:pt x="18770" y="3876"/>
                    <a:pt x="16982" y="2403"/>
                  </a:cubicBezTo>
                  <a:cubicBezTo>
                    <a:pt x="14897" y="808"/>
                    <a:pt x="12364" y="-297"/>
                    <a:pt x="9683" y="71"/>
                  </a:cubicBezTo>
                  <a:cubicBezTo>
                    <a:pt x="8938" y="71"/>
                    <a:pt x="8193" y="317"/>
                    <a:pt x="7597" y="439"/>
                  </a:cubicBezTo>
                  <a:cubicBezTo>
                    <a:pt x="6852" y="685"/>
                    <a:pt x="6406" y="808"/>
                    <a:pt x="5661" y="1176"/>
                  </a:cubicBezTo>
                  <a:cubicBezTo>
                    <a:pt x="4618" y="1789"/>
                    <a:pt x="3724" y="2526"/>
                    <a:pt x="2681" y="3508"/>
                  </a:cubicBezTo>
                  <a:cubicBezTo>
                    <a:pt x="1192" y="4980"/>
                    <a:pt x="298" y="7312"/>
                    <a:pt x="0" y="9521"/>
                  </a:cubicBezTo>
                  <a:cubicBezTo>
                    <a:pt x="745" y="7435"/>
                    <a:pt x="1639" y="5348"/>
                    <a:pt x="3426" y="399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3" name="Figure"/>
            <p:cNvSpPr/>
            <p:nvPr/>
          </p:nvSpPr>
          <p:spPr>
            <a:xfrm>
              <a:off x="169862" y="147842"/>
              <a:ext cx="26655" cy="33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784"/>
                    <a:pt x="270" y="14547"/>
                    <a:pt x="1350" y="16310"/>
                  </a:cubicBezTo>
                  <a:cubicBezTo>
                    <a:pt x="2430" y="17853"/>
                    <a:pt x="3780" y="19176"/>
                    <a:pt x="5400" y="20278"/>
                  </a:cubicBezTo>
                  <a:cubicBezTo>
                    <a:pt x="7020" y="21159"/>
                    <a:pt x="8910" y="21600"/>
                    <a:pt x="10800" y="21600"/>
                  </a:cubicBezTo>
                  <a:cubicBezTo>
                    <a:pt x="12690" y="21600"/>
                    <a:pt x="14580" y="21159"/>
                    <a:pt x="16200" y="20278"/>
                  </a:cubicBezTo>
                  <a:cubicBezTo>
                    <a:pt x="17820" y="19176"/>
                    <a:pt x="19170" y="17853"/>
                    <a:pt x="20250" y="16310"/>
                  </a:cubicBezTo>
                  <a:cubicBezTo>
                    <a:pt x="21060" y="14547"/>
                    <a:pt x="21600" y="12784"/>
                    <a:pt x="21600" y="10800"/>
                  </a:cubicBezTo>
                  <a:cubicBezTo>
                    <a:pt x="21600" y="8816"/>
                    <a:pt x="21060" y="7053"/>
                    <a:pt x="20250" y="5290"/>
                  </a:cubicBezTo>
                  <a:cubicBezTo>
                    <a:pt x="19170" y="3747"/>
                    <a:pt x="17820" y="2204"/>
                    <a:pt x="16200" y="1322"/>
                  </a:cubicBezTo>
                  <a:cubicBezTo>
                    <a:pt x="14580" y="220"/>
                    <a:pt x="12690" y="0"/>
                    <a:pt x="10800" y="0"/>
                  </a:cubicBezTo>
                  <a:cubicBezTo>
                    <a:pt x="8910" y="0"/>
                    <a:pt x="7020" y="220"/>
                    <a:pt x="5400" y="1322"/>
                  </a:cubicBezTo>
                  <a:cubicBezTo>
                    <a:pt x="3780" y="2204"/>
                    <a:pt x="2430" y="3747"/>
                    <a:pt x="1350" y="5290"/>
                  </a:cubicBezTo>
                  <a:cubicBezTo>
                    <a:pt x="540" y="7053"/>
                    <a:pt x="0" y="8816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4" name="Figure"/>
            <p:cNvSpPr/>
            <p:nvPr/>
          </p:nvSpPr>
          <p:spPr>
            <a:xfrm>
              <a:off x="125412" y="209754"/>
              <a:ext cx="28232" cy="2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88" y="0"/>
                    <a:pt x="7112" y="0"/>
                    <a:pt x="0" y="0"/>
                  </a:cubicBezTo>
                  <a:cubicBezTo>
                    <a:pt x="0" y="7093"/>
                    <a:pt x="0" y="14507"/>
                    <a:pt x="0" y="21600"/>
                  </a:cubicBezTo>
                  <a:cubicBezTo>
                    <a:pt x="7112" y="21600"/>
                    <a:pt x="14488" y="21600"/>
                    <a:pt x="21600" y="21600"/>
                  </a:cubicBezTo>
                  <a:cubicBezTo>
                    <a:pt x="21600" y="14507"/>
                    <a:pt x="21600" y="7093"/>
                    <a:pt x="21600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5" name="Figure"/>
            <p:cNvSpPr/>
            <p:nvPr/>
          </p:nvSpPr>
          <p:spPr>
            <a:xfrm>
              <a:off x="85725" y="190704"/>
              <a:ext cx="109184" cy="37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5260" y="18458"/>
                  </a:moveTo>
                  <a:cubicBezTo>
                    <a:pt x="6382" y="18065"/>
                    <a:pt x="7434" y="17280"/>
                    <a:pt x="8345" y="15905"/>
                  </a:cubicBezTo>
                  <a:cubicBezTo>
                    <a:pt x="9187" y="14335"/>
                    <a:pt x="9818" y="12371"/>
                    <a:pt x="9958" y="10211"/>
                  </a:cubicBezTo>
                  <a:cubicBezTo>
                    <a:pt x="10169" y="6873"/>
                    <a:pt x="10449" y="3338"/>
                    <a:pt x="10660" y="0"/>
                  </a:cubicBezTo>
                  <a:cubicBezTo>
                    <a:pt x="10940" y="3338"/>
                    <a:pt x="11151" y="6873"/>
                    <a:pt x="11431" y="10211"/>
                  </a:cubicBezTo>
                  <a:cubicBezTo>
                    <a:pt x="11642" y="12567"/>
                    <a:pt x="12132" y="14335"/>
                    <a:pt x="13044" y="15905"/>
                  </a:cubicBezTo>
                  <a:cubicBezTo>
                    <a:pt x="13886" y="17280"/>
                    <a:pt x="15008" y="18458"/>
                    <a:pt x="16060" y="18458"/>
                  </a:cubicBezTo>
                  <a:cubicBezTo>
                    <a:pt x="17252" y="18458"/>
                    <a:pt x="18374" y="18065"/>
                    <a:pt x="19286" y="16495"/>
                  </a:cubicBezTo>
                  <a:cubicBezTo>
                    <a:pt x="20268" y="15316"/>
                    <a:pt x="21179" y="13156"/>
                    <a:pt x="21600" y="10604"/>
                  </a:cubicBezTo>
                  <a:cubicBezTo>
                    <a:pt x="21460" y="13549"/>
                    <a:pt x="20829" y="16298"/>
                    <a:pt x="19847" y="18065"/>
                  </a:cubicBezTo>
                  <a:cubicBezTo>
                    <a:pt x="18865" y="19833"/>
                    <a:pt x="17462" y="21011"/>
                    <a:pt x="16200" y="21404"/>
                  </a:cubicBezTo>
                  <a:cubicBezTo>
                    <a:pt x="14797" y="21600"/>
                    <a:pt x="13465" y="20815"/>
                    <a:pt x="12273" y="19047"/>
                  </a:cubicBezTo>
                  <a:cubicBezTo>
                    <a:pt x="11642" y="18065"/>
                    <a:pt x="11221" y="16887"/>
                    <a:pt x="10800" y="15316"/>
                  </a:cubicBezTo>
                  <a:cubicBezTo>
                    <a:pt x="10379" y="16887"/>
                    <a:pt x="9818" y="18065"/>
                    <a:pt x="9257" y="19047"/>
                  </a:cubicBezTo>
                  <a:cubicBezTo>
                    <a:pt x="8065" y="20815"/>
                    <a:pt x="6662" y="21600"/>
                    <a:pt x="5400" y="21404"/>
                  </a:cubicBezTo>
                  <a:cubicBezTo>
                    <a:pt x="4138" y="21404"/>
                    <a:pt x="2735" y="20225"/>
                    <a:pt x="1753" y="18065"/>
                  </a:cubicBezTo>
                  <a:cubicBezTo>
                    <a:pt x="771" y="16298"/>
                    <a:pt x="0" y="13156"/>
                    <a:pt x="0" y="10604"/>
                  </a:cubicBezTo>
                  <a:cubicBezTo>
                    <a:pt x="210" y="12960"/>
                    <a:pt x="1052" y="15120"/>
                    <a:pt x="2034" y="16495"/>
                  </a:cubicBezTo>
                  <a:cubicBezTo>
                    <a:pt x="3016" y="17673"/>
                    <a:pt x="4208" y="18458"/>
                    <a:pt x="5260" y="1845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86" name="Figure"/>
            <p:cNvSpPr/>
            <p:nvPr/>
          </p:nvSpPr>
          <p:spPr>
            <a:xfrm>
              <a:off x="118974" y="182767"/>
              <a:ext cx="41002" cy="18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2" h="21600" fill="norm" stroke="1" extrusionOk="0">
                  <a:moveTo>
                    <a:pt x="10066" y="0"/>
                  </a:moveTo>
                  <a:cubicBezTo>
                    <a:pt x="11952" y="0"/>
                    <a:pt x="17437" y="0"/>
                    <a:pt x="19495" y="3535"/>
                  </a:cubicBezTo>
                  <a:cubicBezTo>
                    <a:pt x="20866" y="5891"/>
                    <a:pt x="19837" y="11782"/>
                    <a:pt x="16409" y="17280"/>
                  </a:cubicBezTo>
                  <a:cubicBezTo>
                    <a:pt x="14009" y="21207"/>
                    <a:pt x="11952" y="21600"/>
                    <a:pt x="10237" y="21600"/>
                  </a:cubicBezTo>
                  <a:cubicBezTo>
                    <a:pt x="8523" y="21600"/>
                    <a:pt x="6295" y="20422"/>
                    <a:pt x="4237" y="17280"/>
                  </a:cubicBezTo>
                  <a:cubicBezTo>
                    <a:pt x="-48" y="11782"/>
                    <a:pt x="-734" y="5891"/>
                    <a:pt x="637" y="3535"/>
                  </a:cubicBezTo>
                  <a:cubicBezTo>
                    <a:pt x="2352" y="0"/>
                    <a:pt x="8180" y="0"/>
                    <a:pt x="10066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88" name="Figure"/>
          <p:cNvSpPr/>
          <p:nvPr/>
        </p:nvSpPr>
        <p:spPr>
          <a:xfrm>
            <a:off x="6667500" y="4873147"/>
            <a:ext cx="151371" cy="22886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65" h="20792" fill="norm" stroke="1" extrusionOk="0">
                <a:moveTo>
                  <a:pt x="12000" y="17766"/>
                </a:moveTo>
                <a:cubicBezTo>
                  <a:pt x="18000" y="14367"/>
                  <a:pt x="21600" y="10217"/>
                  <a:pt x="21000" y="4662"/>
                </a:cubicBezTo>
                <a:cubicBezTo>
                  <a:pt x="20750" y="2472"/>
                  <a:pt x="19500" y="1035"/>
                  <a:pt x="18000" y="152"/>
                </a:cubicBezTo>
                <a:cubicBezTo>
                  <a:pt x="16850" y="-534"/>
                  <a:pt x="9800" y="1035"/>
                  <a:pt x="9800" y="6034"/>
                </a:cubicBezTo>
                <a:cubicBezTo>
                  <a:pt x="9900" y="15478"/>
                  <a:pt x="3250" y="15805"/>
                  <a:pt x="0" y="20707"/>
                </a:cubicBezTo>
                <a:cubicBezTo>
                  <a:pt x="3450" y="21066"/>
                  <a:pt x="7600" y="20314"/>
                  <a:pt x="12000" y="17766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9" name="Figure"/>
          <p:cNvSpPr/>
          <p:nvPr/>
        </p:nvSpPr>
        <p:spPr>
          <a:xfrm>
            <a:off x="6653212" y="4866453"/>
            <a:ext cx="144102" cy="2338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912" fill="norm" stroke="1" extrusionOk="0">
                <a:moveTo>
                  <a:pt x="21600" y="732"/>
                </a:moveTo>
                <a:cubicBezTo>
                  <a:pt x="17486" y="-1688"/>
                  <a:pt x="10123" y="2356"/>
                  <a:pt x="10123" y="6033"/>
                </a:cubicBezTo>
                <a:cubicBezTo>
                  <a:pt x="10123" y="14918"/>
                  <a:pt x="3627" y="15715"/>
                  <a:pt x="0" y="19698"/>
                </a:cubicBezTo>
                <a:cubicBezTo>
                  <a:pt x="650" y="19789"/>
                  <a:pt x="595" y="19912"/>
                  <a:pt x="2003" y="19912"/>
                </a:cubicBezTo>
                <a:cubicBezTo>
                  <a:pt x="6605" y="17829"/>
                  <a:pt x="13480" y="13876"/>
                  <a:pt x="13480" y="7075"/>
                </a:cubicBezTo>
                <a:cubicBezTo>
                  <a:pt x="13480" y="2846"/>
                  <a:pt x="17215" y="1069"/>
                  <a:pt x="21600" y="732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0" name="Figure"/>
          <p:cNvSpPr/>
          <p:nvPr/>
        </p:nvSpPr>
        <p:spPr>
          <a:xfrm>
            <a:off x="6653212" y="4862775"/>
            <a:ext cx="134581" cy="2343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468" fill="norm" stroke="1" extrusionOk="0">
                <a:moveTo>
                  <a:pt x="21600" y="530"/>
                </a:moveTo>
                <a:cubicBezTo>
                  <a:pt x="16545" y="-1132"/>
                  <a:pt x="9134" y="1251"/>
                  <a:pt x="9134" y="5828"/>
                </a:cubicBezTo>
                <a:cubicBezTo>
                  <a:pt x="9134" y="13258"/>
                  <a:pt x="3045" y="12975"/>
                  <a:pt x="0" y="16581"/>
                </a:cubicBezTo>
                <a:cubicBezTo>
                  <a:pt x="0" y="17866"/>
                  <a:pt x="0" y="19183"/>
                  <a:pt x="0" y="20468"/>
                </a:cubicBezTo>
                <a:cubicBezTo>
                  <a:pt x="2126" y="19684"/>
                  <a:pt x="12179" y="15013"/>
                  <a:pt x="12179" y="6831"/>
                </a:cubicBezTo>
                <a:cubicBezTo>
                  <a:pt x="12179" y="2473"/>
                  <a:pt x="16832" y="592"/>
                  <a:pt x="21600" y="530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1" name="Figure"/>
          <p:cNvSpPr/>
          <p:nvPr/>
        </p:nvSpPr>
        <p:spPr>
          <a:xfrm>
            <a:off x="6320354" y="4900801"/>
            <a:ext cx="229313" cy="21455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4" h="20592" fill="norm" stroke="1" extrusionOk="0">
                <a:moveTo>
                  <a:pt x="130" y="3041"/>
                </a:moveTo>
                <a:cubicBezTo>
                  <a:pt x="-906" y="653"/>
                  <a:pt x="4534" y="-628"/>
                  <a:pt x="6413" y="307"/>
                </a:cubicBezTo>
                <a:cubicBezTo>
                  <a:pt x="6413" y="1657"/>
                  <a:pt x="6413" y="2972"/>
                  <a:pt x="6413" y="4322"/>
                </a:cubicBezTo>
                <a:cubicBezTo>
                  <a:pt x="4308" y="3872"/>
                  <a:pt x="875" y="4703"/>
                  <a:pt x="130" y="3041"/>
                </a:cubicBezTo>
                <a:close/>
                <a:moveTo>
                  <a:pt x="12630" y="19760"/>
                </a:moveTo>
                <a:cubicBezTo>
                  <a:pt x="12630" y="18584"/>
                  <a:pt x="16290" y="16230"/>
                  <a:pt x="20694" y="16230"/>
                </a:cubicBezTo>
                <a:cubicBezTo>
                  <a:pt x="20694" y="17684"/>
                  <a:pt x="20694" y="19137"/>
                  <a:pt x="20694" y="20591"/>
                </a:cubicBezTo>
                <a:cubicBezTo>
                  <a:pt x="18006" y="20314"/>
                  <a:pt x="12630" y="20972"/>
                  <a:pt x="12630" y="19760"/>
                </a:cubicBezTo>
                <a:close/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2" name="Figure"/>
          <p:cNvSpPr/>
          <p:nvPr/>
        </p:nvSpPr>
        <p:spPr>
          <a:xfrm>
            <a:off x="6404839" y="4831065"/>
            <a:ext cx="267862" cy="312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616" h="18918" fill="norm" stroke="1" extrusionOk="0">
                <a:moveTo>
                  <a:pt x="17885" y="7290"/>
                </a:moveTo>
                <a:cubicBezTo>
                  <a:pt x="16908" y="5178"/>
                  <a:pt x="14302" y="2609"/>
                  <a:pt x="10493" y="1194"/>
                </a:cubicBezTo>
                <a:cubicBezTo>
                  <a:pt x="971" y="-2421"/>
                  <a:pt x="-2487" y="3066"/>
                  <a:pt x="1848" y="5831"/>
                </a:cubicBezTo>
                <a:cubicBezTo>
                  <a:pt x="6935" y="9098"/>
                  <a:pt x="6459" y="14302"/>
                  <a:pt x="8413" y="16457"/>
                </a:cubicBezTo>
                <a:cubicBezTo>
                  <a:pt x="6358" y="16914"/>
                  <a:pt x="4855" y="17873"/>
                  <a:pt x="4855" y="18417"/>
                </a:cubicBezTo>
                <a:cubicBezTo>
                  <a:pt x="4855" y="19179"/>
                  <a:pt x="8990" y="18765"/>
                  <a:pt x="11069" y="18918"/>
                </a:cubicBezTo>
                <a:cubicBezTo>
                  <a:pt x="14527" y="18918"/>
                  <a:pt x="17309" y="18308"/>
                  <a:pt x="17309" y="17568"/>
                </a:cubicBezTo>
                <a:cubicBezTo>
                  <a:pt x="17359" y="17002"/>
                  <a:pt x="17259" y="16653"/>
                  <a:pt x="17083" y="16348"/>
                </a:cubicBezTo>
                <a:cubicBezTo>
                  <a:pt x="18762" y="14193"/>
                  <a:pt x="19113" y="9903"/>
                  <a:pt x="17885" y="7290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3" name="Figure"/>
          <p:cNvSpPr/>
          <p:nvPr/>
        </p:nvSpPr>
        <p:spPr>
          <a:xfrm>
            <a:off x="6508485" y="4935537"/>
            <a:ext cx="99546" cy="1837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3575" h="21055" fill="norm" stroke="1" extrusionOk="0">
                <a:moveTo>
                  <a:pt x="12446" y="0"/>
                </a:moveTo>
                <a:cubicBezTo>
                  <a:pt x="6582" y="412"/>
                  <a:pt x="1304" y="4947"/>
                  <a:pt x="1304" y="10594"/>
                </a:cubicBezTo>
                <a:cubicBezTo>
                  <a:pt x="1402" y="15623"/>
                  <a:pt x="5116" y="18179"/>
                  <a:pt x="3894" y="18550"/>
                </a:cubicBezTo>
                <a:cubicBezTo>
                  <a:pt x="-6026" y="21518"/>
                  <a:pt x="5214" y="19333"/>
                  <a:pt x="13082" y="21023"/>
                </a:cubicBezTo>
                <a:cubicBezTo>
                  <a:pt x="15574" y="21600"/>
                  <a:pt x="7804" y="14304"/>
                  <a:pt x="7804" y="8492"/>
                </a:cubicBezTo>
                <a:cubicBezTo>
                  <a:pt x="7804" y="4947"/>
                  <a:pt x="9612" y="1937"/>
                  <a:pt x="12446" y="0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4" name="Figure"/>
          <p:cNvSpPr/>
          <p:nvPr/>
        </p:nvSpPr>
        <p:spPr>
          <a:xfrm>
            <a:off x="6507162" y="4819650"/>
            <a:ext cx="180272" cy="2822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48" h="21600" fill="norm" stroke="1" extrusionOk="0">
                <a:moveTo>
                  <a:pt x="5257" y="938"/>
                </a:moveTo>
                <a:cubicBezTo>
                  <a:pt x="3314" y="497"/>
                  <a:pt x="1562" y="193"/>
                  <a:pt x="0" y="0"/>
                </a:cubicBezTo>
                <a:cubicBezTo>
                  <a:pt x="152" y="497"/>
                  <a:pt x="267" y="1076"/>
                  <a:pt x="343" y="1572"/>
                </a:cubicBezTo>
                <a:cubicBezTo>
                  <a:pt x="11162" y="3559"/>
                  <a:pt x="21600" y="11503"/>
                  <a:pt x="15200" y="21600"/>
                </a:cubicBezTo>
                <a:cubicBezTo>
                  <a:pt x="18286" y="18455"/>
                  <a:pt x="19048" y="15779"/>
                  <a:pt x="19048" y="11697"/>
                </a:cubicBezTo>
                <a:cubicBezTo>
                  <a:pt x="19048" y="7310"/>
                  <a:pt x="10629" y="2152"/>
                  <a:pt x="5257" y="938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5" name="Figure"/>
          <p:cNvSpPr/>
          <p:nvPr/>
        </p:nvSpPr>
        <p:spPr>
          <a:xfrm>
            <a:off x="6503987" y="4811712"/>
            <a:ext cx="197012" cy="2901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84" h="21600" fill="norm" stroke="1" extrusionOk="0">
                <a:moveTo>
                  <a:pt x="0" y="0"/>
                </a:moveTo>
                <a:cubicBezTo>
                  <a:pt x="393" y="375"/>
                  <a:pt x="550" y="857"/>
                  <a:pt x="668" y="1365"/>
                </a:cubicBezTo>
                <a:cubicBezTo>
                  <a:pt x="10172" y="3158"/>
                  <a:pt x="19244" y="7280"/>
                  <a:pt x="19244" y="14641"/>
                </a:cubicBezTo>
                <a:cubicBezTo>
                  <a:pt x="19244" y="16300"/>
                  <a:pt x="17791" y="20021"/>
                  <a:pt x="15984" y="21600"/>
                </a:cubicBezTo>
                <a:cubicBezTo>
                  <a:pt x="19519" y="19887"/>
                  <a:pt x="21482" y="15819"/>
                  <a:pt x="21482" y="11911"/>
                </a:cubicBezTo>
                <a:cubicBezTo>
                  <a:pt x="21600" y="5755"/>
                  <a:pt x="14806" y="2088"/>
                  <a:pt x="6716" y="616"/>
                </a:cubicBezTo>
                <a:cubicBezTo>
                  <a:pt x="4281" y="187"/>
                  <a:pt x="2081" y="0"/>
                  <a:pt x="0" y="0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6" name="Figure"/>
          <p:cNvSpPr/>
          <p:nvPr/>
        </p:nvSpPr>
        <p:spPr>
          <a:xfrm>
            <a:off x="6422084" y="4749800"/>
            <a:ext cx="46620" cy="488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12" h="21600" fill="norm" stroke="1" extrusionOk="0">
                <a:moveTo>
                  <a:pt x="124" y="21600"/>
                </a:moveTo>
                <a:cubicBezTo>
                  <a:pt x="-988" y="10165"/>
                  <a:pt x="5683" y="7147"/>
                  <a:pt x="8541" y="0"/>
                </a:cubicBezTo>
                <a:cubicBezTo>
                  <a:pt x="12512" y="6512"/>
                  <a:pt x="19500" y="8100"/>
                  <a:pt x="20612" y="19376"/>
                </a:cubicBezTo>
                <a:cubicBezTo>
                  <a:pt x="13783" y="20171"/>
                  <a:pt x="6953" y="20806"/>
                  <a:pt x="124" y="21600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7" name="Figure"/>
          <p:cNvSpPr/>
          <p:nvPr/>
        </p:nvSpPr>
        <p:spPr>
          <a:xfrm>
            <a:off x="6350574" y="4746624"/>
            <a:ext cx="163167" cy="1933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989" h="21600" fill="norm" stroke="1" extrusionOk="0">
                <a:moveTo>
                  <a:pt x="15544" y="0"/>
                </a:moveTo>
                <a:cubicBezTo>
                  <a:pt x="14290" y="1655"/>
                  <a:pt x="12106" y="2019"/>
                  <a:pt x="11688" y="4926"/>
                </a:cubicBezTo>
                <a:cubicBezTo>
                  <a:pt x="5928" y="5127"/>
                  <a:pt x="-482" y="11910"/>
                  <a:pt x="29" y="17320"/>
                </a:cubicBezTo>
                <a:cubicBezTo>
                  <a:pt x="122" y="18814"/>
                  <a:pt x="4721" y="21600"/>
                  <a:pt x="10481" y="21600"/>
                </a:cubicBezTo>
                <a:cubicBezTo>
                  <a:pt x="16287" y="21600"/>
                  <a:pt x="20979" y="17119"/>
                  <a:pt x="20979" y="11628"/>
                </a:cubicBezTo>
                <a:cubicBezTo>
                  <a:pt x="21118" y="8357"/>
                  <a:pt x="19910" y="6581"/>
                  <a:pt x="17866" y="5773"/>
                </a:cubicBezTo>
                <a:cubicBezTo>
                  <a:pt x="18192" y="2867"/>
                  <a:pt x="16333" y="1938"/>
                  <a:pt x="15544" y="0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8" name="Figure"/>
          <p:cNvSpPr/>
          <p:nvPr/>
        </p:nvSpPr>
        <p:spPr>
          <a:xfrm>
            <a:off x="6446791" y="4768849"/>
            <a:ext cx="36477" cy="701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57" h="20863" fill="norm" stroke="1" extrusionOk="0">
                <a:moveTo>
                  <a:pt x="7714" y="20642"/>
                </a:moveTo>
                <a:cubicBezTo>
                  <a:pt x="2553" y="20110"/>
                  <a:pt x="-1652" y="20110"/>
                  <a:pt x="642" y="9576"/>
                </a:cubicBezTo>
                <a:cubicBezTo>
                  <a:pt x="1980" y="3937"/>
                  <a:pt x="8288" y="3192"/>
                  <a:pt x="12111" y="0"/>
                </a:cubicBezTo>
                <a:cubicBezTo>
                  <a:pt x="14596" y="3724"/>
                  <a:pt x="19948" y="5427"/>
                  <a:pt x="19183" y="11066"/>
                </a:cubicBezTo>
                <a:cubicBezTo>
                  <a:pt x="16890" y="21600"/>
                  <a:pt x="13067" y="21174"/>
                  <a:pt x="7714" y="20642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9" name="Figure"/>
          <p:cNvSpPr/>
          <p:nvPr/>
        </p:nvSpPr>
        <p:spPr>
          <a:xfrm>
            <a:off x="6388100" y="4827587"/>
            <a:ext cx="48854" cy="456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529" y="21600"/>
                </a:moveTo>
                <a:cubicBezTo>
                  <a:pt x="2859" y="21600"/>
                  <a:pt x="3176" y="16589"/>
                  <a:pt x="0" y="13997"/>
                </a:cubicBezTo>
                <a:cubicBezTo>
                  <a:pt x="3176" y="9331"/>
                  <a:pt x="2859" y="0"/>
                  <a:pt x="9529" y="0"/>
                </a:cubicBezTo>
                <a:cubicBezTo>
                  <a:pt x="16041" y="0"/>
                  <a:pt x="17629" y="9331"/>
                  <a:pt x="21600" y="13997"/>
                </a:cubicBezTo>
                <a:cubicBezTo>
                  <a:pt x="17629" y="16589"/>
                  <a:pt x="16041" y="21600"/>
                  <a:pt x="9529" y="21600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0" name="Figure"/>
          <p:cNvSpPr/>
          <p:nvPr/>
        </p:nvSpPr>
        <p:spPr>
          <a:xfrm>
            <a:off x="6396037" y="4838700"/>
            <a:ext cx="29804" cy="266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629" y="21600"/>
                </a:moveTo>
                <a:cubicBezTo>
                  <a:pt x="2863" y="21600"/>
                  <a:pt x="3123" y="16200"/>
                  <a:pt x="0" y="13642"/>
                </a:cubicBezTo>
                <a:cubicBezTo>
                  <a:pt x="3123" y="9095"/>
                  <a:pt x="2863" y="0"/>
                  <a:pt x="9629" y="0"/>
                </a:cubicBezTo>
                <a:cubicBezTo>
                  <a:pt x="16135" y="0"/>
                  <a:pt x="17696" y="9095"/>
                  <a:pt x="21600" y="13642"/>
                </a:cubicBezTo>
                <a:cubicBezTo>
                  <a:pt x="17696" y="16200"/>
                  <a:pt x="16135" y="21600"/>
                  <a:pt x="9629" y="21600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1" name="Figure"/>
          <p:cNvSpPr/>
          <p:nvPr/>
        </p:nvSpPr>
        <p:spPr>
          <a:xfrm>
            <a:off x="6381749" y="4842936"/>
            <a:ext cx="141755" cy="1208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139" h="19165" fill="norm" stroke="1" extrusionOk="0">
                <a:moveTo>
                  <a:pt x="14109" y="1554"/>
                </a:moveTo>
                <a:cubicBezTo>
                  <a:pt x="11236" y="-2435"/>
                  <a:pt x="11185" y="2466"/>
                  <a:pt x="9697" y="2865"/>
                </a:cubicBezTo>
                <a:cubicBezTo>
                  <a:pt x="10159" y="3036"/>
                  <a:pt x="10569" y="3207"/>
                  <a:pt x="11031" y="3378"/>
                </a:cubicBezTo>
                <a:cubicBezTo>
                  <a:pt x="10261" y="3777"/>
                  <a:pt x="9440" y="4176"/>
                  <a:pt x="8671" y="4575"/>
                </a:cubicBezTo>
                <a:cubicBezTo>
                  <a:pt x="8876" y="4803"/>
                  <a:pt x="9030" y="5031"/>
                  <a:pt x="9235" y="5202"/>
                </a:cubicBezTo>
                <a:cubicBezTo>
                  <a:pt x="8825" y="5202"/>
                  <a:pt x="8466" y="5202"/>
                  <a:pt x="8055" y="5202"/>
                </a:cubicBezTo>
                <a:cubicBezTo>
                  <a:pt x="8312" y="5430"/>
                  <a:pt x="8517" y="5658"/>
                  <a:pt x="8773" y="5886"/>
                </a:cubicBezTo>
                <a:cubicBezTo>
                  <a:pt x="8619" y="6057"/>
                  <a:pt x="8466" y="6171"/>
                  <a:pt x="8312" y="6285"/>
                </a:cubicBezTo>
                <a:cubicBezTo>
                  <a:pt x="7491" y="5715"/>
                  <a:pt x="6619" y="5487"/>
                  <a:pt x="5695" y="5487"/>
                </a:cubicBezTo>
                <a:cubicBezTo>
                  <a:pt x="2617" y="5487"/>
                  <a:pt x="0" y="8507"/>
                  <a:pt x="0" y="12326"/>
                </a:cubicBezTo>
                <a:cubicBezTo>
                  <a:pt x="0" y="16144"/>
                  <a:pt x="2514" y="19165"/>
                  <a:pt x="5695" y="19165"/>
                </a:cubicBezTo>
                <a:cubicBezTo>
                  <a:pt x="8773" y="19165"/>
                  <a:pt x="11390" y="16144"/>
                  <a:pt x="11390" y="12326"/>
                </a:cubicBezTo>
                <a:cubicBezTo>
                  <a:pt x="11390" y="12212"/>
                  <a:pt x="11390" y="12098"/>
                  <a:pt x="11390" y="11927"/>
                </a:cubicBezTo>
                <a:cubicBezTo>
                  <a:pt x="12108" y="12155"/>
                  <a:pt x="12775" y="12383"/>
                  <a:pt x="13494" y="12554"/>
                </a:cubicBezTo>
                <a:cubicBezTo>
                  <a:pt x="13340" y="11984"/>
                  <a:pt x="13186" y="11357"/>
                  <a:pt x="13032" y="10730"/>
                </a:cubicBezTo>
                <a:cubicBezTo>
                  <a:pt x="13853" y="10730"/>
                  <a:pt x="14674" y="10730"/>
                  <a:pt x="15495" y="10730"/>
                </a:cubicBezTo>
                <a:cubicBezTo>
                  <a:pt x="15135" y="10388"/>
                  <a:pt x="14776" y="10046"/>
                  <a:pt x="14468" y="9704"/>
                </a:cubicBezTo>
                <a:cubicBezTo>
                  <a:pt x="15648" y="8735"/>
                  <a:pt x="16829" y="7710"/>
                  <a:pt x="18009" y="6684"/>
                </a:cubicBezTo>
                <a:cubicBezTo>
                  <a:pt x="17290" y="6684"/>
                  <a:pt x="16572" y="6684"/>
                  <a:pt x="15854" y="6684"/>
                </a:cubicBezTo>
                <a:cubicBezTo>
                  <a:pt x="16931" y="5943"/>
                  <a:pt x="18060" y="5202"/>
                  <a:pt x="19189" y="4404"/>
                </a:cubicBezTo>
                <a:cubicBezTo>
                  <a:pt x="18419" y="4404"/>
                  <a:pt x="17649" y="4404"/>
                  <a:pt x="16880" y="4404"/>
                </a:cubicBezTo>
                <a:cubicBezTo>
                  <a:pt x="18162" y="4290"/>
                  <a:pt x="21600" y="1326"/>
                  <a:pt x="19445" y="2181"/>
                </a:cubicBezTo>
                <a:cubicBezTo>
                  <a:pt x="17290" y="2979"/>
                  <a:pt x="15854" y="1782"/>
                  <a:pt x="14109" y="1554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2" name="Figure"/>
          <p:cNvSpPr/>
          <p:nvPr/>
        </p:nvSpPr>
        <p:spPr>
          <a:xfrm>
            <a:off x="6336410" y="4924516"/>
            <a:ext cx="180797" cy="919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368" h="13059" fill="norm" stroke="1" extrusionOk="0">
                <a:moveTo>
                  <a:pt x="7949" y="6473"/>
                </a:moveTo>
                <a:cubicBezTo>
                  <a:pt x="5360" y="5859"/>
                  <a:pt x="1032" y="7087"/>
                  <a:pt x="142" y="4579"/>
                </a:cubicBezTo>
                <a:cubicBezTo>
                  <a:pt x="-1152" y="1047"/>
                  <a:pt x="6736" y="-1102"/>
                  <a:pt x="8758" y="587"/>
                </a:cubicBezTo>
                <a:cubicBezTo>
                  <a:pt x="13612" y="4323"/>
                  <a:pt x="20165" y="-2945"/>
                  <a:pt x="20367" y="8009"/>
                </a:cubicBezTo>
                <a:cubicBezTo>
                  <a:pt x="20448" y="10721"/>
                  <a:pt x="15311" y="18655"/>
                  <a:pt x="7949" y="6473"/>
                </a:cubicBezTo>
              </a:path>
            </a:pathLst>
          </a:cu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3" name="Rectangle"/>
          <p:cNvSpPr/>
          <p:nvPr/>
        </p:nvSpPr>
        <p:spPr>
          <a:xfrm>
            <a:off x="9180512" y="4140200"/>
            <a:ext cx="179388" cy="900113"/>
          </a:xfrm>
          <a:prstGeom prst="rect">
            <a:avLst/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4" name="Rectangle aux angles arrondis"/>
          <p:cNvSpPr/>
          <p:nvPr/>
        </p:nvSpPr>
        <p:spPr>
          <a:xfrm>
            <a:off x="8820150" y="4500562"/>
            <a:ext cx="900113" cy="269876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5" name="Rectangle aux angles arrondis"/>
          <p:cNvSpPr/>
          <p:nvPr/>
        </p:nvSpPr>
        <p:spPr>
          <a:xfrm>
            <a:off x="8910637" y="4319587"/>
            <a:ext cx="720726" cy="269876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6" name="Rectangle aux angles arrondis"/>
          <p:cNvSpPr/>
          <p:nvPr/>
        </p:nvSpPr>
        <p:spPr>
          <a:xfrm>
            <a:off x="8999537" y="4140200"/>
            <a:ext cx="539751" cy="269875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7" name="Rectangle aux angles arrondis"/>
          <p:cNvSpPr/>
          <p:nvPr/>
        </p:nvSpPr>
        <p:spPr>
          <a:xfrm>
            <a:off x="9090025" y="3959225"/>
            <a:ext cx="360363" cy="269875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8" name="Rectangle"/>
          <p:cNvSpPr/>
          <p:nvPr/>
        </p:nvSpPr>
        <p:spPr>
          <a:xfrm>
            <a:off x="8189912" y="4140200"/>
            <a:ext cx="179388" cy="900113"/>
          </a:xfrm>
          <a:prstGeom prst="rect">
            <a:avLst/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9" name="Rectangle aux angles arrondis"/>
          <p:cNvSpPr/>
          <p:nvPr/>
        </p:nvSpPr>
        <p:spPr>
          <a:xfrm>
            <a:off x="7920037" y="4410075"/>
            <a:ext cx="720726" cy="269875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10" name="Rectangle aux angles arrondis"/>
          <p:cNvSpPr/>
          <p:nvPr/>
        </p:nvSpPr>
        <p:spPr>
          <a:xfrm>
            <a:off x="8010525" y="4230687"/>
            <a:ext cx="539750" cy="269876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11" name="Rectangle aux angles arrondis"/>
          <p:cNvSpPr/>
          <p:nvPr/>
        </p:nvSpPr>
        <p:spPr>
          <a:xfrm>
            <a:off x="8099425" y="4049712"/>
            <a:ext cx="360363" cy="269876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120" name="Grouper"/>
          <p:cNvGrpSpPr/>
          <p:nvPr/>
        </p:nvGrpSpPr>
        <p:grpSpPr>
          <a:xfrm>
            <a:off x="8820150" y="3599471"/>
            <a:ext cx="358134" cy="268910"/>
            <a:chOff x="0" y="0"/>
            <a:chExt cx="358133" cy="268908"/>
          </a:xfrm>
        </p:grpSpPr>
        <p:sp>
          <p:nvSpPr>
            <p:cNvPr id="112" name="Figure"/>
            <p:cNvSpPr/>
            <p:nvPr/>
          </p:nvSpPr>
          <p:spPr>
            <a:xfrm>
              <a:off x="147837" y="0"/>
              <a:ext cx="86227" cy="154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91" h="21084" fill="norm" stroke="1" extrusionOk="0">
                  <a:moveTo>
                    <a:pt x="15655" y="6797"/>
                  </a:moveTo>
                  <a:cubicBezTo>
                    <a:pt x="12290" y="2874"/>
                    <a:pt x="5090" y="-516"/>
                    <a:pt x="2116" y="65"/>
                  </a:cubicBezTo>
                  <a:cubicBezTo>
                    <a:pt x="-76" y="695"/>
                    <a:pt x="2429" y="3310"/>
                    <a:pt x="4464" y="4714"/>
                  </a:cubicBezTo>
                  <a:cubicBezTo>
                    <a:pt x="4698" y="4811"/>
                    <a:pt x="4542" y="5005"/>
                    <a:pt x="4229" y="5005"/>
                  </a:cubicBezTo>
                  <a:cubicBezTo>
                    <a:pt x="3290" y="4860"/>
                    <a:pt x="2194" y="4860"/>
                    <a:pt x="1724" y="5199"/>
                  </a:cubicBezTo>
                  <a:cubicBezTo>
                    <a:pt x="629" y="6022"/>
                    <a:pt x="2194" y="7184"/>
                    <a:pt x="3524" y="7959"/>
                  </a:cubicBezTo>
                  <a:cubicBezTo>
                    <a:pt x="3759" y="8056"/>
                    <a:pt x="3603" y="8298"/>
                    <a:pt x="3290" y="8250"/>
                  </a:cubicBezTo>
                  <a:cubicBezTo>
                    <a:pt x="2116" y="8105"/>
                    <a:pt x="942" y="8105"/>
                    <a:pt x="550" y="8395"/>
                  </a:cubicBezTo>
                  <a:cubicBezTo>
                    <a:pt x="-1093" y="9606"/>
                    <a:pt x="1333" y="13141"/>
                    <a:pt x="2742" y="14449"/>
                  </a:cubicBezTo>
                  <a:cubicBezTo>
                    <a:pt x="4464" y="15999"/>
                    <a:pt x="6264" y="17549"/>
                    <a:pt x="8533" y="18759"/>
                  </a:cubicBezTo>
                  <a:cubicBezTo>
                    <a:pt x="10881" y="20019"/>
                    <a:pt x="13777" y="20939"/>
                    <a:pt x="16829" y="21084"/>
                  </a:cubicBezTo>
                  <a:cubicBezTo>
                    <a:pt x="16985" y="21084"/>
                    <a:pt x="17142" y="21084"/>
                    <a:pt x="17220" y="21084"/>
                  </a:cubicBezTo>
                  <a:cubicBezTo>
                    <a:pt x="17377" y="21036"/>
                    <a:pt x="17455" y="20890"/>
                    <a:pt x="17533" y="20793"/>
                  </a:cubicBezTo>
                  <a:cubicBezTo>
                    <a:pt x="18081" y="19922"/>
                    <a:pt x="18237" y="19583"/>
                    <a:pt x="18472" y="18856"/>
                  </a:cubicBezTo>
                  <a:cubicBezTo>
                    <a:pt x="18707" y="15902"/>
                    <a:pt x="20507" y="12560"/>
                    <a:pt x="15655" y="679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3" name="Figure"/>
            <p:cNvSpPr/>
            <p:nvPr/>
          </p:nvSpPr>
          <p:spPr>
            <a:xfrm>
              <a:off x="0" y="875"/>
              <a:ext cx="324722" cy="268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231" fill="norm" stroke="1" extrusionOk="0">
                  <a:moveTo>
                    <a:pt x="17889" y="8067"/>
                  </a:moveTo>
                  <a:cubicBezTo>
                    <a:pt x="16652" y="8294"/>
                    <a:pt x="15391" y="9681"/>
                    <a:pt x="14749" y="10926"/>
                  </a:cubicBezTo>
                  <a:cubicBezTo>
                    <a:pt x="14725" y="11011"/>
                    <a:pt x="14654" y="11096"/>
                    <a:pt x="14582" y="11125"/>
                  </a:cubicBezTo>
                  <a:cubicBezTo>
                    <a:pt x="14487" y="11125"/>
                    <a:pt x="14416" y="11040"/>
                    <a:pt x="14344" y="10983"/>
                  </a:cubicBezTo>
                  <a:cubicBezTo>
                    <a:pt x="13678" y="10247"/>
                    <a:pt x="12798" y="9313"/>
                    <a:pt x="11704" y="7699"/>
                  </a:cubicBezTo>
                  <a:cubicBezTo>
                    <a:pt x="11228" y="6991"/>
                    <a:pt x="8873" y="3623"/>
                    <a:pt x="6566" y="1698"/>
                  </a:cubicBezTo>
                  <a:cubicBezTo>
                    <a:pt x="4567" y="56"/>
                    <a:pt x="2046" y="-369"/>
                    <a:pt x="1189" y="310"/>
                  </a:cubicBezTo>
                  <a:cubicBezTo>
                    <a:pt x="785" y="622"/>
                    <a:pt x="714" y="1330"/>
                    <a:pt x="880" y="1867"/>
                  </a:cubicBezTo>
                  <a:cubicBezTo>
                    <a:pt x="1070" y="2405"/>
                    <a:pt x="1689" y="3028"/>
                    <a:pt x="2165" y="3283"/>
                  </a:cubicBezTo>
                  <a:cubicBezTo>
                    <a:pt x="1570" y="3198"/>
                    <a:pt x="809" y="3764"/>
                    <a:pt x="809" y="4444"/>
                  </a:cubicBezTo>
                  <a:cubicBezTo>
                    <a:pt x="809" y="5633"/>
                    <a:pt x="2593" y="6935"/>
                    <a:pt x="3164" y="7133"/>
                  </a:cubicBezTo>
                  <a:cubicBezTo>
                    <a:pt x="2664" y="7161"/>
                    <a:pt x="2260" y="7841"/>
                    <a:pt x="2379" y="8407"/>
                  </a:cubicBezTo>
                  <a:cubicBezTo>
                    <a:pt x="2593" y="9511"/>
                    <a:pt x="4306" y="10021"/>
                    <a:pt x="4829" y="10105"/>
                  </a:cubicBezTo>
                  <a:cubicBezTo>
                    <a:pt x="4353" y="10219"/>
                    <a:pt x="4092" y="10926"/>
                    <a:pt x="4258" y="11464"/>
                  </a:cubicBezTo>
                  <a:cubicBezTo>
                    <a:pt x="4520" y="12314"/>
                    <a:pt x="6233" y="12851"/>
                    <a:pt x="6708" y="12965"/>
                  </a:cubicBezTo>
                  <a:cubicBezTo>
                    <a:pt x="6280" y="13418"/>
                    <a:pt x="6447" y="14154"/>
                    <a:pt x="6899" y="14550"/>
                  </a:cubicBezTo>
                  <a:cubicBezTo>
                    <a:pt x="7279" y="14918"/>
                    <a:pt x="7803" y="15144"/>
                    <a:pt x="8302" y="15229"/>
                  </a:cubicBezTo>
                  <a:cubicBezTo>
                    <a:pt x="7018" y="15060"/>
                    <a:pt x="5519" y="14833"/>
                    <a:pt x="4258" y="14805"/>
                  </a:cubicBezTo>
                  <a:cubicBezTo>
                    <a:pt x="3021" y="14776"/>
                    <a:pt x="1142" y="15258"/>
                    <a:pt x="0" y="16475"/>
                  </a:cubicBezTo>
                  <a:cubicBezTo>
                    <a:pt x="1641" y="17268"/>
                    <a:pt x="3544" y="18938"/>
                    <a:pt x="4282" y="21231"/>
                  </a:cubicBezTo>
                  <a:cubicBezTo>
                    <a:pt x="5495" y="21174"/>
                    <a:pt x="6352" y="20382"/>
                    <a:pt x="7303" y="19532"/>
                  </a:cubicBezTo>
                  <a:cubicBezTo>
                    <a:pt x="7446" y="19391"/>
                    <a:pt x="7589" y="19249"/>
                    <a:pt x="7779" y="19221"/>
                  </a:cubicBezTo>
                  <a:cubicBezTo>
                    <a:pt x="7898" y="19221"/>
                    <a:pt x="8041" y="19249"/>
                    <a:pt x="8159" y="19306"/>
                  </a:cubicBezTo>
                  <a:cubicBezTo>
                    <a:pt x="8683" y="19504"/>
                    <a:pt x="11085" y="20948"/>
                    <a:pt x="14130" y="20778"/>
                  </a:cubicBezTo>
                  <a:cubicBezTo>
                    <a:pt x="16462" y="20637"/>
                    <a:pt x="18484" y="19476"/>
                    <a:pt x="19435" y="17353"/>
                  </a:cubicBezTo>
                  <a:cubicBezTo>
                    <a:pt x="20363" y="15286"/>
                    <a:pt x="20458" y="13078"/>
                    <a:pt x="20553" y="12455"/>
                  </a:cubicBezTo>
                  <a:cubicBezTo>
                    <a:pt x="20648" y="11861"/>
                    <a:pt x="21124" y="11549"/>
                    <a:pt x="21576" y="11379"/>
                  </a:cubicBezTo>
                  <a:cubicBezTo>
                    <a:pt x="21529" y="10785"/>
                    <a:pt x="21600" y="10021"/>
                    <a:pt x="21529" y="9398"/>
                  </a:cubicBezTo>
                  <a:cubicBezTo>
                    <a:pt x="20577" y="8464"/>
                    <a:pt x="19126" y="7841"/>
                    <a:pt x="17889" y="806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4" name="Figure"/>
            <p:cNvSpPr/>
            <p:nvPr/>
          </p:nvSpPr>
          <p:spPr>
            <a:xfrm>
              <a:off x="319823" y="120041"/>
              <a:ext cx="38311" cy="2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4566" y="284"/>
                  </a:moveTo>
                  <a:cubicBezTo>
                    <a:pt x="3992" y="0"/>
                    <a:pt x="3228" y="0"/>
                    <a:pt x="2654" y="0"/>
                  </a:cubicBezTo>
                  <a:cubicBezTo>
                    <a:pt x="1508" y="284"/>
                    <a:pt x="1125" y="853"/>
                    <a:pt x="743" y="2274"/>
                  </a:cubicBezTo>
                  <a:cubicBezTo>
                    <a:pt x="-404" y="5684"/>
                    <a:pt x="-22" y="17053"/>
                    <a:pt x="552" y="19326"/>
                  </a:cubicBezTo>
                  <a:cubicBezTo>
                    <a:pt x="934" y="20747"/>
                    <a:pt x="1508" y="21600"/>
                    <a:pt x="2654" y="21600"/>
                  </a:cubicBezTo>
                  <a:cubicBezTo>
                    <a:pt x="3037" y="21600"/>
                    <a:pt x="3610" y="21316"/>
                    <a:pt x="3992" y="21032"/>
                  </a:cubicBezTo>
                  <a:cubicBezTo>
                    <a:pt x="5331" y="20463"/>
                    <a:pt x="6860" y="19611"/>
                    <a:pt x="8389" y="19042"/>
                  </a:cubicBezTo>
                  <a:cubicBezTo>
                    <a:pt x="12212" y="17053"/>
                    <a:pt x="15844" y="15347"/>
                    <a:pt x="19476" y="13358"/>
                  </a:cubicBezTo>
                  <a:cubicBezTo>
                    <a:pt x="20049" y="13074"/>
                    <a:pt x="20814" y="12789"/>
                    <a:pt x="21005" y="11937"/>
                  </a:cubicBezTo>
                  <a:cubicBezTo>
                    <a:pt x="21196" y="10800"/>
                    <a:pt x="20431" y="9663"/>
                    <a:pt x="19858" y="8811"/>
                  </a:cubicBezTo>
                  <a:cubicBezTo>
                    <a:pt x="14888" y="5400"/>
                    <a:pt x="9727" y="2558"/>
                    <a:pt x="4566" y="28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5" name="Figure"/>
            <p:cNvSpPr/>
            <p:nvPr/>
          </p:nvSpPr>
          <p:spPr>
            <a:xfrm>
              <a:off x="274637" y="121628"/>
              <a:ext cx="18728" cy="18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729"/>
                    <a:pt x="745" y="14657"/>
                    <a:pt x="1490" y="16200"/>
                  </a:cubicBezTo>
                  <a:cubicBezTo>
                    <a:pt x="2234" y="17743"/>
                    <a:pt x="3724" y="19286"/>
                    <a:pt x="5214" y="20057"/>
                  </a:cubicBezTo>
                  <a:cubicBezTo>
                    <a:pt x="7076" y="21214"/>
                    <a:pt x="8938" y="21600"/>
                    <a:pt x="10800" y="21600"/>
                  </a:cubicBezTo>
                  <a:cubicBezTo>
                    <a:pt x="12662" y="21600"/>
                    <a:pt x="14524" y="21214"/>
                    <a:pt x="16014" y="20057"/>
                  </a:cubicBezTo>
                  <a:cubicBezTo>
                    <a:pt x="17876" y="19286"/>
                    <a:pt x="19366" y="17743"/>
                    <a:pt x="20110" y="16200"/>
                  </a:cubicBezTo>
                  <a:cubicBezTo>
                    <a:pt x="21228" y="14657"/>
                    <a:pt x="21600" y="12729"/>
                    <a:pt x="21600" y="10800"/>
                  </a:cubicBezTo>
                  <a:cubicBezTo>
                    <a:pt x="21600" y="8871"/>
                    <a:pt x="21228" y="6943"/>
                    <a:pt x="20110" y="5400"/>
                  </a:cubicBezTo>
                  <a:cubicBezTo>
                    <a:pt x="18993" y="3857"/>
                    <a:pt x="17876" y="2314"/>
                    <a:pt x="16014" y="1543"/>
                  </a:cubicBezTo>
                  <a:cubicBezTo>
                    <a:pt x="14524" y="386"/>
                    <a:pt x="12662" y="0"/>
                    <a:pt x="10800" y="0"/>
                  </a:cubicBezTo>
                  <a:cubicBezTo>
                    <a:pt x="8938" y="0"/>
                    <a:pt x="7076" y="386"/>
                    <a:pt x="5214" y="1543"/>
                  </a:cubicBezTo>
                  <a:cubicBezTo>
                    <a:pt x="3724" y="2314"/>
                    <a:pt x="2234" y="3857"/>
                    <a:pt x="1490" y="5400"/>
                  </a:cubicBezTo>
                  <a:cubicBezTo>
                    <a:pt x="745" y="6943"/>
                    <a:pt x="0" y="8871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6" name="Figure"/>
            <p:cNvSpPr/>
            <p:nvPr/>
          </p:nvSpPr>
          <p:spPr>
            <a:xfrm>
              <a:off x="23812" y="42253"/>
              <a:ext cx="48862" cy="18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11965" y="10055"/>
                  </a:moveTo>
                  <a:cubicBezTo>
                    <a:pt x="12432" y="10800"/>
                    <a:pt x="15540" y="14152"/>
                    <a:pt x="18337" y="16759"/>
                  </a:cubicBezTo>
                  <a:cubicBezTo>
                    <a:pt x="19735" y="17876"/>
                    <a:pt x="21600" y="19366"/>
                    <a:pt x="21600" y="20110"/>
                  </a:cubicBezTo>
                  <a:cubicBezTo>
                    <a:pt x="21600" y="21600"/>
                    <a:pt x="19891" y="20855"/>
                    <a:pt x="18492" y="20110"/>
                  </a:cubicBezTo>
                  <a:cubicBezTo>
                    <a:pt x="14918" y="18248"/>
                    <a:pt x="11033" y="15269"/>
                    <a:pt x="7770" y="11172"/>
                  </a:cubicBezTo>
                  <a:cubicBezTo>
                    <a:pt x="6837" y="10428"/>
                    <a:pt x="1399" y="3352"/>
                    <a:pt x="0" y="1117"/>
                  </a:cubicBezTo>
                  <a:cubicBezTo>
                    <a:pt x="1088" y="0"/>
                    <a:pt x="2642" y="0"/>
                    <a:pt x="3729" y="0"/>
                  </a:cubicBezTo>
                  <a:cubicBezTo>
                    <a:pt x="6527" y="4097"/>
                    <a:pt x="9013" y="7076"/>
                    <a:pt x="11965" y="1005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7" name="Figure"/>
            <p:cNvSpPr/>
            <p:nvPr/>
          </p:nvSpPr>
          <p:spPr>
            <a:xfrm>
              <a:off x="41274" y="89734"/>
              <a:ext cx="5521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89" y="15525"/>
                  </a:moveTo>
                  <a:cubicBezTo>
                    <a:pt x="18592" y="16875"/>
                    <a:pt x="21600" y="16875"/>
                    <a:pt x="21600" y="19575"/>
                  </a:cubicBezTo>
                  <a:cubicBezTo>
                    <a:pt x="21600" y="21600"/>
                    <a:pt x="19003" y="21600"/>
                    <a:pt x="17362" y="21600"/>
                  </a:cubicBezTo>
                  <a:cubicBezTo>
                    <a:pt x="11484" y="21600"/>
                    <a:pt x="5058" y="17550"/>
                    <a:pt x="0" y="5400"/>
                  </a:cubicBezTo>
                  <a:cubicBezTo>
                    <a:pt x="547" y="2700"/>
                    <a:pt x="1777" y="0"/>
                    <a:pt x="2597" y="0"/>
                  </a:cubicBezTo>
                  <a:cubicBezTo>
                    <a:pt x="8203" y="10800"/>
                    <a:pt x="15038" y="14175"/>
                    <a:pt x="17089" y="1552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8" name="Figure"/>
            <p:cNvSpPr/>
            <p:nvPr/>
          </p:nvSpPr>
          <p:spPr>
            <a:xfrm>
              <a:off x="67007" y="125961"/>
              <a:ext cx="4978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19524" fill="norm" stroke="1" extrusionOk="0">
                  <a:moveTo>
                    <a:pt x="15797" y="8836"/>
                  </a:moveTo>
                  <a:cubicBezTo>
                    <a:pt x="18777" y="10800"/>
                    <a:pt x="21160" y="8836"/>
                    <a:pt x="21309" y="11782"/>
                  </a:cubicBezTo>
                  <a:cubicBezTo>
                    <a:pt x="21458" y="16691"/>
                    <a:pt x="18330" y="17673"/>
                    <a:pt x="16691" y="17673"/>
                  </a:cubicBezTo>
                  <a:cubicBezTo>
                    <a:pt x="11775" y="19636"/>
                    <a:pt x="8349" y="21600"/>
                    <a:pt x="2837" y="14727"/>
                  </a:cubicBezTo>
                  <a:cubicBezTo>
                    <a:pt x="2241" y="14727"/>
                    <a:pt x="-142" y="11782"/>
                    <a:pt x="7" y="9818"/>
                  </a:cubicBezTo>
                  <a:cubicBezTo>
                    <a:pt x="454" y="5891"/>
                    <a:pt x="1646" y="982"/>
                    <a:pt x="2390" y="0"/>
                  </a:cubicBezTo>
                  <a:cubicBezTo>
                    <a:pt x="5519" y="4909"/>
                    <a:pt x="12669" y="7855"/>
                    <a:pt x="15797" y="883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19" name="Figure"/>
            <p:cNvSpPr/>
            <p:nvPr/>
          </p:nvSpPr>
          <p:spPr>
            <a:xfrm>
              <a:off x="98424" y="162745"/>
              <a:ext cx="4569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54" y="0"/>
                  </a:moveTo>
                  <a:cubicBezTo>
                    <a:pt x="3957" y="3411"/>
                    <a:pt x="6266" y="5684"/>
                    <a:pt x="9069" y="6821"/>
                  </a:cubicBezTo>
                  <a:cubicBezTo>
                    <a:pt x="11047" y="7958"/>
                    <a:pt x="14015" y="10232"/>
                    <a:pt x="16653" y="10232"/>
                  </a:cubicBezTo>
                  <a:cubicBezTo>
                    <a:pt x="18797" y="11368"/>
                    <a:pt x="21600" y="9095"/>
                    <a:pt x="21600" y="12505"/>
                  </a:cubicBezTo>
                  <a:cubicBezTo>
                    <a:pt x="21600" y="18189"/>
                    <a:pt x="18467" y="20463"/>
                    <a:pt x="16324" y="21600"/>
                  </a:cubicBezTo>
                  <a:cubicBezTo>
                    <a:pt x="11542" y="21600"/>
                    <a:pt x="6101" y="21600"/>
                    <a:pt x="495" y="12505"/>
                  </a:cubicBezTo>
                  <a:cubicBezTo>
                    <a:pt x="330" y="12505"/>
                    <a:pt x="0" y="10232"/>
                    <a:pt x="0" y="10232"/>
                  </a:cubicBezTo>
                  <a:cubicBezTo>
                    <a:pt x="330" y="6821"/>
                    <a:pt x="824" y="2274"/>
                    <a:pt x="1154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129" name="Grouper"/>
          <p:cNvGrpSpPr/>
          <p:nvPr/>
        </p:nvGrpSpPr>
        <p:grpSpPr>
          <a:xfrm>
            <a:off x="8459787" y="3779734"/>
            <a:ext cx="359722" cy="268034"/>
            <a:chOff x="0" y="0"/>
            <a:chExt cx="359720" cy="268033"/>
          </a:xfrm>
        </p:grpSpPr>
        <p:sp>
          <p:nvSpPr>
            <p:cNvPr id="121" name="Figure"/>
            <p:cNvSpPr/>
            <p:nvPr/>
          </p:nvSpPr>
          <p:spPr>
            <a:xfrm>
              <a:off x="149424" y="711"/>
              <a:ext cx="86227" cy="15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91" h="21084" fill="norm" stroke="1" extrusionOk="0">
                  <a:moveTo>
                    <a:pt x="15655" y="6797"/>
                  </a:moveTo>
                  <a:cubicBezTo>
                    <a:pt x="12290" y="2874"/>
                    <a:pt x="5090" y="-516"/>
                    <a:pt x="2116" y="65"/>
                  </a:cubicBezTo>
                  <a:cubicBezTo>
                    <a:pt x="-76" y="695"/>
                    <a:pt x="2429" y="3310"/>
                    <a:pt x="4464" y="4714"/>
                  </a:cubicBezTo>
                  <a:cubicBezTo>
                    <a:pt x="4698" y="4811"/>
                    <a:pt x="4542" y="5005"/>
                    <a:pt x="4229" y="5005"/>
                  </a:cubicBezTo>
                  <a:cubicBezTo>
                    <a:pt x="3290" y="4860"/>
                    <a:pt x="2194" y="4860"/>
                    <a:pt x="1724" y="5199"/>
                  </a:cubicBezTo>
                  <a:cubicBezTo>
                    <a:pt x="629" y="6022"/>
                    <a:pt x="2194" y="7184"/>
                    <a:pt x="3524" y="7959"/>
                  </a:cubicBezTo>
                  <a:cubicBezTo>
                    <a:pt x="3759" y="8056"/>
                    <a:pt x="3603" y="8298"/>
                    <a:pt x="3290" y="8250"/>
                  </a:cubicBezTo>
                  <a:cubicBezTo>
                    <a:pt x="2116" y="8105"/>
                    <a:pt x="942" y="8105"/>
                    <a:pt x="550" y="8395"/>
                  </a:cubicBezTo>
                  <a:cubicBezTo>
                    <a:pt x="-1093" y="9606"/>
                    <a:pt x="1333" y="13141"/>
                    <a:pt x="2742" y="14449"/>
                  </a:cubicBezTo>
                  <a:cubicBezTo>
                    <a:pt x="4464" y="15999"/>
                    <a:pt x="6264" y="17549"/>
                    <a:pt x="8533" y="18759"/>
                  </a:cubicBezTo>
                  <a:cubicBezTo>
                    <a:pt x="10881" y="20019"/>
                    <a:pt x="13777" y="20939"/>
                    <a:pt x="16829" y="21084"/>
                  </a:cubicBezTo>
                  <a:cubicBezTo>
                    <a:pt x="16985" y="21084"/>
                    <a:pt x="17142" y="21084"/>
                    <a:pt x="17220" y="21084"/>
                  </a:cubicBezTo>
                  <a:cubicBezTo>
                    <a:pt x="17377" y="21036"/>
                    <a:pt x="17455" y="20890"/>
                    <a:pt x="17533" y="20793"/>
                  </a:cubicBezTo>
                  <a:cubicBezTo>
                    <a:pt x="18081" y="19922"/>
                    <a:pt x="18237" y="19583"/>
                    <a:pt x="18472" y="18856"/>
                  </a:cubicBezTo>
                  <a:cubicBezTo>
                    <a:pt x="18707" y="15902"/>
                    <a:pt x="20507" y="12560"/>
                    <a:pt x="15655" y="679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2" name="Figure"/>
            <p:cNvSpPr/>
            <p:nvPr/>
          </p:nvSpPr>
          <p:spPr>
            <a:xfrm>
              <a:off x="0" y="0"/>
              <a:ext cx="324722" cy="268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231" fill="norm" stroke="1" extrusionOk="0">
                  <a:moveTo>
                    <a:pt x="17889" y="8067"/>
                  </a:moveTo>
                  <a:cubicBezTo>
                    <a:pt x="16652" y="8294"/>
                    <a:pt x="15391" y="9681"/>
                    <a:pt x="14749" y="10926"/>
                  </a:cubicBezTo>
                  <a:cubicBezTo>
                    <a:pt x="14725" y="11011"/>
                    <a:pt x="14654" y="11096"/>
                    <a:pt x="14582" y="11125"/>
                  </a:cubicBezTo>
                  <a:cubicBezTo>
                    <a:pt x="14487" y="11125"/>
                    <a:pt x="14416" y="11040"/>
                    <a:pt x="14344" y="10983"/>
                  </a:cubicBezTo>
                  <a:cubicBezTo>
                    <a:pt x="13678" y="10247"/>
                    <a:pt x="12798" y="9313"/>
                    <a:pt x="11704" y="7699"/>
                  </a:cubicBezTo>
                  <a:cubicBezTo>
                    <a:pt x="11228" y="6991"/>
                    <a:pt x="8873" y="3623"/>
                    <a:pt x="6566" y="1698"/>
                  </a:cubicBezTo>
                  <a:cubicBezTo>
                    <a:pt x="4567" y="56"/>
                    <a:pt x="2046" y="-369"/>
                    <a:pt x="1189" y="310"/>
                  </a:cubicBezTo>
                  <a:cubicBezTo>
                    <a:pt x="785" y="622"/>
                    <a:pt x="714" y="1330"/>
                    <a:pt x="880" y="1867"/>
                  </a:cubicBezTo>
                  <a:cubicBezTo>
                    <a:pt x="1070" y="2405"/>
                    <a:pt x="1689" y="3028"/>
                    <a:pt x="2165" y="3283"/>
                  </a:cubicBezTo>
                  <a:cubicBezTo>
                    <a:pt x="1570" y="3198"/>
                    <a:pt x="809" y="3764"/>
                    <a:pt x="809" y="4444"/>
                  </a:cubicBezTo>
                  <a:cubicBezTo>
                    <a:pt x="809" y="5633"/>
                    <a:pt x="2593" y="6935"/>
                    <a:pt x="3164" y="7133"/>
                  </a:cubicBezTo>
                  <a:cubicBezTo>
                    <a:pt x="2664" y="7161"/>
                    <a:pt x="2260" y="7841"/>
                    <a:pt x="2379" y="8407"/>
                  </a:cubicBezTo>
                  <a:cubicBezTo>
                    <a:pt x="2593" y="9511"/>
                    <a:pt x="4306" y="10021"/>
                    <a:pt x="4829" y="10105"/>
                  </a:cubicBezTo>
                  <a:cubicBezTo>
                    <a:pt x="4353" y="10219"/>
                    <a:pt x="4092" y="10926"/>
                    <a:pt x="4258" y="11464"/>
                  </a:cubicBezTo>
                  <a:cubicBezTo>
                    <a:pt x="4520" y="12314"/>
                    <a:pt x="6233" y="12851"/>
                    <a:pt x="6708" y="12965"/>
                  </a:cubicBezTo>
                  <a:cubicBezTo>
                    <a:pt x="6280" y="13418"/>
                    <a:pt x="6447" y="14154"/>
                    <a:pt x="6899" y="14550"/>
                  </a:cubicBezTo>
                  <a:cubicBezTo>
                    <a:pt x="7279" y="14918"/>
                    <a:pt x="7803" y="15144"/>
                    <a:pt x="8302" y="15229"/>
                  </a:cubicBezTo>
                  <a:cubicBezTo>
                    <a:pt x="7018" y="15060"/>
                    <a:pt x="5519" y="14833"/>
                    <a:pt x="4258" y="14805"/>
                  </a:cubicBezTo>
                  <a:cubicBezTo>
                    <a:pt x="3021" y="14776"/>
                    <a:pt x="1142" y="15258"/>
                    <a:pt x="0" y="16475"/>
                  </a:cubicBezTo>
                  <a:cubicBezTo>
                    <a:pt x="1641" y="17268"/>
                    <a:pt x="3544" y="18938"/>
                    <a:pt x="4282" y="21231"/>
                  </a:cubicBezTo>
                  <a:cubicBezTo>
                    <a:pt x="5495" y="21174"/>
                    <a:pt x="6352" y="20382"/>
                    <a:pt x="7303" y="19532"/>
                  </a:cubicBezTo>
                  <a:cubicBezTo>
                    <a:pt x="7446" y="19391"/>
                    <a:pt x="7589" y="19249"/>
                    <a:pt x="7779" y="19221"/>
                  </a:cubicBezTo>
                  <a:cubicBezTo>
                    <a:pt x="7898" y="19221"/>
                    <a:pt x="8041" y="19249"/>
                    <a:pt x="8159" y="19306"/>
                  </a:cubicBezTo>
                  <a:cubicBezTo>
                    <a:pt x="8683" y="19504"/>
                    <a:pt x="11085" y="20948"/>
                    <a:pt x="14130" y="20778"/>
                  </a:cubicBezTo>
                  <a:cubicBezTo>
                    <a:pt x="16462" y="20637"/>
                    <a:pt x="18484" y="19476"/>
                    <a:pt x="19435" y="17353"/>
                  </a:cubicBezTo>
                  <a:cubicBezTo>
                    <a:pt x="20363" y="15286"/>
                    <a:pt x="20458" y="13078"/>
                    <a:pt x="20553" y="12455"/>
                  </a:cubicBezTo>
                  <a:cubicBezTo>
                    <a:pt x="20648" y="11861"/>
                    <a:pt x="21124" y="11549"/>
                    <a:pt x="21576" y="11379"/>
                  </a:cubicBezTo>
                  <a:cubicBezTo>
                    <a:pt x="21529" y="10785"/>
                    <a:pt x="21600" y="10021"/>
                    <a:pt x="21529" y="9398"/>
                  </a:cubicBezTo>
                  <a:cubicBezTo>
                    <a:pt x="20577" y="8464"/>
                    <a:pt x="19126" y="7841"/>
                    <a:pt x="17889" y="806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3" name="Figure"/>
            <p:cNvSpPr/>
            <p:nvPr/>
          </p:nvSpPr>
          <p:spPr>
            <a:xfrm>
              <a:off x="321411" y="119165"/>
              <a:ext cx="38310" cy="2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4566" y="284"/>
                  </a:moveTo>
                  <a:cubicBezTo>
                    <a:pt x="3992" y="0"/>
                    <a:pt x="3228" y="0"/>
                    <a:pt x="2654" y="0"/>
                  </a:cubicBezTo>
                  <a:cubicBezTo>
                    <a:pt x="1508" y="284"/>
                    <a:pt x="1125" y="853"/>
                    <a:pt x="743" y="2274"/>
                  </a:cubicBezTo>
                  <a:cubicBezTo>
                    <a:pt x="-404" y="5684"/>
                    <a:pt x="-22" y="17053"/>
                    <a:pt x="552" y="19326"/>
                  </a:cubicBezTo>
                  <a:cubicBezTo>
                    <a:pt x="934" y="20747"/>
                    <a:pt x="1508" y="21600"/>
                    <a:pt x="2654" y="21600"/>
                  </a:cubicBezTo>
                  <a:cubicBezTo>
                    <a:pt x="3037" y="21600"/>
                    <a:pt x="3610" y="21316"/>
                    <a:pt x="3992" y="21032"/>
                  </a:cubicBezTo>
                  <a:cubicBezTo>
                    <a:pt x="5331" y="20463"/>
                    <a:pt x="6860" y="19611"/>
                    <a:pt x="8389" y="19042"/>
                  </a:cubicBezTo>
                  <a:cubicBezTo>
                    <a:pt x="12212" y="17053"/>
                    <a:pt x="15844" y="15347"/>
                    <a:pt x="19476" y="13358"/>
                  </a:cubicBezTo>
                  <a:cubicBezTo>
                    <a:pt x="20049" y="13074"/>
                    <a:pt x="20814" y="12789"/>
                    <a:pt x="21005" y="11937"/>
                  </a:cubicBezTo>
                  <a:cubicBezTo>
                    <a:pt x="21196" y="10800"/>
                    <a:pt x="20431" y="9663"/>
                    <a:pt x="19858" y="8811"/>
                  </a:cubicBezTo>
                  <a:cubicBezTo>
                    <a:pt x="14888" y="5400"/>
                    <a:pt x="9727" y="2558"/>
                    <a:pt x="4566" y="28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4" name="Figure"/>
            <p:cNvSpPr/>
            <p:nvPr/>
          </p:nvSpPr>
          <p:spPr>
            <a:xfrm>
              <a:off x="274637" y="120753"/>
              <a:ext cx="18728" cy="1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729"/>
                    <a:pt x="745" y="14657"/>
                    <a:pt x="1490" y="16200"/>
                  </a:cubicBezTo>
                  <a:cubicBezTo>
                    <a:pt x="2234" y="17743"/>
                    <a:pt x="3724" y="19286"/>
                    <a:pt x="5214" y="20057"/>
                  </a:cubicBezTo>
                  <a:cubicBezTo>
                    <a:pt x="7076" y="21214"/>
                    <a:pt x="8938" y="21600"/>
                    <a:pt x="10800" y="21600"/>
                  </a:cubicBezTo>
                  <a:cubicBezTo>
                    <a:pt x="12662" y="21600"/>
                    <a:pt x="14524" y="21214"/>
                    <a:pt x="16014" y="20057"/>
                  </a:cubicBezTo>
                  <a:cubicBezTo>
                    <a:pt x="17876" y="19286"/>
                    <a:pt x="19366" y="17743"/>
                    <a:pt x="20110" y="16200"/>
                  </a:cubicBezTo>
                  <a:cubicBezTo>
                    <a:pt x="21228" y="14657"/>
                    <a:pt x="21600" y="12729"/>
                    <a:pt x="21600" y="10800"/>
                  </a:cubicBezTo>
                  <a:cubicBezTo>
                    <a:pt x="21600" y="8871"/>
                    <a:pt x="21228" y="6943"/>
                    <a:pt x="20110" y="5400"/>
                  </a:cubicBezTo>
                  <a:cubicBezTo>
                    <a:pt x="18993" y="3857"/>
                    <a:pt x="17876" y="2314"/>
                    <a:pt x="16014" y="1543"/>
                  </a:cubicBezTo>
                  <a:cubicBezTo>
                    <a:pt x="14524" y="386"/>
                    <a:pt x="12662" y="0"/>
                    <a:pt x="10800" y="0"/>
                  </a:cubicBezTo>
                  <a:cubicBezTo>
                    <a:pt x="8938" y="0"/>
                    <a:pt x="7076" y="386"/>
                    <a:pt x="5214" y="1543"/>
                  </a:cubicBezTo>
                  <a:cubicBezTo>
                    <a:pt x="3724" y="2314"/>
                    <a:pt x="2234" y="3857"/>
                    <a:pt x="1490" y="5400"/>
                  </a:cubicBezTo>
                  <a:cubicBezTo>
                    <a:pt x="745" y="6943"/>
                    <a:pt x="0" y="8871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5" name="Figure"/>
            <p:cNvSpPr/>
            <p:nvPr/>
          </p:nvSpPr>
          <p:spPr>
            <a:xfrm>
              <a:off x="25399" y="41378"/>
              <a:ext cx="48862" cy="18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11965" y="10055"/>
                  </a:moveTo>
                  <a:cubicBezTo>
                    <a:pt x="12432" y="10800"/>
                    <a:pt x="15540" y="14152"/>
                    <a:pt x="18337" y="16759"/>
                  </a:cubicBezTo>
                  <a:cubicBezTo>
                    <a:pt x="19735" y="17876"/>
                    <a:pt x="21600" y="19366"/>
                    <a:pt x="21600" y="20110"/>
                  </a:cubicBezTo>
                  <a:cubicBezTo>
                    <a:pt x="21600" y="21600"/>
                    <a:pt x="19891" y="20855"/>
                    <a:pt x="18492" y="20110"/>
                  </a:cubicBezTo>
                  <a:cubicBezTo>
                    <a:pt x="14918" y="18248"/>
                    <a:pt x="11033" y="15269"/>
                    <a:pt x="7770" y="11172"/>
                  </a:cubicBezTo>
                  <a:cubicBezTo>
                    <a:pt x="6837" y="10428"/>
                    <a:pt x="1399" y="3352"/>
                    <a:pt x="0" y="1117"/>
                  </a:cubicBezTo>
                  <a:cubicBezTo>
                    <a:pt x="1088" y="0"/>
                    <a:pt x="2642" y="0"/>
                    <a:pt x="3729" y="0"/>
                  </a:cubicBezTo>
                  <a:cubicBezTo>
                    <a:pt x="6527" y="4097"/>
                    <a:pt x="9013" y="7076"/>
                    <a:pt x="11965" y="1005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6" name="Figure"/>
            <p:cNvSpPr/>
            <p:nvPr/>
          </p:nvSpPr>
          <p:spPr>
            <a:xfrm>
              <a:off x="41274" y="88858"/>
              <a:ext cx="5521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89" y="15525"/>
                  </a:moveTo>
                  <a:cubicBezTo>
                    <a:pt x="18592" y="16875"/>
                    <a:pt x="21600" y="16875"/>
                    <a:pt x="21600" y="19575"/>
                  </a:cubicBezTo>
                  <a:cubicBezTo>
                    <a:pt x="21600" y="21600"/>
                    <a:pt x="19003" y="21600"/>
                    <a:pt x="17362" y="21600"/>
                  </a:cubicBezTo>
                  <a:cubicBezTo>
                    <a:pt x="11484" y="21600"/>
                    <a:pt x="5058" y="17550"/>
                    <a:pt x="0" y="5400"/>
                  </a:cubicBezTo>
                  <a:cubicBezTo>
                    <a:pt x="547" y="2700"/>
                    <a:pt x="1777" y="0"/>
                    <a:pt x="2597" y="0"/>
                  </a:cubicBezTo>
                  <a:cubicBezTo>
                    <a:pt x="8203" y="10800"/>
                    <a:pt x="15038" y="14175"/>
                    <a:pt x="17089" y="1552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7" name="Figure"/>
            <p:cNvSpPr/>
            <p:nvPr/>
          </p:nvSpPr>
          <p:spPr>
            <a:xfrm>
              <a:off x="67007" y="125085"/>
              <a:ext cx="4978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19524" fill="norm" stroke="1" extrusionOk="0">
                  <a:moveTo>
                    <a:pt x="15797" y="8836"/>
                  </a:moveTo>
                  <a:cubicBezTo>
                    <a:pt x="18777" y="10800"/>
                    <a:pt x="21160" y="8836"/>
                    <a:pt x="21309" y="11782"/>
                  </a:cubicBezTo>
                  <a:cubicBezTo>
                    <a:pt x="21458" y="16691"/>
                    <a:pt x="18330" y="17673"/>
                    <a:pt x="16691" y="17673"/>
                  </a:cubicBezTo>
                  <a:cubicBezTo>
                    <a:pt x="11775" y="19636"/>
                    <a:pt x="8349" y="21600"/>
                    <a:pt x="2837" y="14727"/>
                  </a:cubicBezTo>
                  <a:cubicBezTo>
                    <a:pt x="2241" y="14727"/>
                    <a:pt x="-142" y="11782"/>
                    <a:pt x="7" y="9818"/>
                  </a:cubicBezTo>
                  <a:cubicBezTo>
                    <a:pt x="454" y="5891"/>
                    <a:pt x="1646" y="982"/>
                    <a:pt x="2390" y="0"/>
                  </a:cubicBezTo>
                  <a:cubicBezTo>
                    <a:pt x="5519" y="4909"/>
                    <a:pt x="12669" y="7855"/>
                    <a:pt x="15797" y="883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28" name="Figure"/>
            <p:cNvSpPr/>
            <p:nvPr/>
          </p:nvSpPr>
          <p:spPr>
            <a:xfrm>
              <a:off x="98424" y="161869"/>
              <a:ext cx="4569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54" y="0"/>
                  </a:moveTo>
                  <a:cubicBezTo>
                    <a:pt x="3957" y="3411"/>
                    <a:pt x="6266" y="5684"/>
                    <a:pt x="9069" y="6821"/>
                  </a:cubicBezTo>
                  <a:cubicBezTo>
                    <a:pt x="11047" y="7958"/>
                    <a:pt x="14015" y="10232"/>
                    <a:pt x="16653" y="10232"/>
                  </a:cubicBezTo>
                  <a:cubicBezTo>
                    <a:pt x="18797" y="11368"/>
                    <a:pt x="21600" y="9095"/>
                    <a:pt x="21600" y="12505"/>
                  </a:cubicBezTo>
                  <a:cubicBezTo>
                    <a:pt x="21600" y="18189"/>
                    <a:pt x="18467" y="20463"/>
                    <a:pt x="16324" y="21600"/>
                  </a:cubicBezTo>
                  <a:cubicBezTo>
                    <a:pt x="11542" y="21600"/>
                    <a:pt x="6101" y="21600"/>
                    <a:pt x="495" y="12505"/>
                  </a:cubicBezTo>
                  <a:cubicBezTo>
                    <a:pt x="330" y="12505"/>
                    <a:pt x="0" y="10232"/>
                    <a:pt x="0" y="10232"/>
                  </a:cubicBezTo>
                  <a:cubicBezTo>
                    <a:pt x="330" y="6821"/>
                    <a:pt x="824" y="2274"/>
                    <a:pt x="1154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30" name="Texte du titre"/>
          <p:cNvSpPr txBox="1"/>
          <p:nvPr>
            <p:ph type="title"/>
          </p:nvPr>
        </p:nvSpPr>
        <p:spPr>
          <a:xfrm>
            <a:off x="755332" y="1759573"/>
            <a:ext cx="8560436" cy="1214133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31" name="Texte niveau 1…"/>
          <p:cNvSpPr txBox="1"/>
          <p:nvPr>
            <p:ph type="body" sz="quarter" idx="1"/>
          </p:nvPr>
        </p:nvSpPr>
        <p:spPr>
          <a:xfrm>
            <a:off x="1510665" y="3209713"/>
            <a:ext cx="7049770" cy="1447519"/>
          </a:xfrm>
          <a:prstGeom prst="rect">
            <a:avLst/>
          </a:prstGeom>
        </p:spPr>
        <p:txBody>
          <a:bodyPr/>
          <a:lstStyle>
            <a:lvl1pPr algn="ctr">
              <a:spcBef>
                <a:spcPts val="0"/>
              </a:spcBef>
              <a:defRPr sz="3200"/>
            </a:lvl1pPr>
            <a:lvl2pPr algn="ctr">
              <a:spcBef>
                <a:spcPts val="0"/>
              </a:spcBef>
              <a:defRPr sz="3200"/>
            </a:lvl2pPr>
            <a:lvl3pPr algn="ctr">
              <a:spcBef>
                <a:spcPts val="0"/>
              </a:spcBef>
              <a:defRPr sz="3200"/>
            </a:lvl3pPr>
            <a:lvl4pPr algn="ctr">
              <a:spcBef>
                <a:spcPts val="0"/>
              </a:spcBef>
              <a:defRPr sz="3200"/>
            </a:lvl4pPr>
            <a:lvl5pPr algn="ctr">
              <a:spcBef>
                <a:spcPts val="0"/>
              </a:spcBef>
              <a:defRPr sz="32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40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Rectangle"/>
          <p:cNvSpPr/>
          <p:nvPr/>
        </p:nvSpPr>
        <p:spPr>
          <a:xfrm>
            <a:off x="0" y="5040312"/>
            <a:ext cx="10080625" cy="630239"/>
          </a:xfrm>
          <a:prstGeom prst="rect">
            <a:avLst/>
          </a:prstGeom>
          <a:solidFill>
            <a:srgbClr val="9ECF6C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164" name="Grouper"/>
          <p:cNvGrpSpPr/>
          <p:nvPr/>
        </p:nvGrpSpPr>
        <p:grpSpPr>
          <a:xfrm>
            <a:off x="8999988" y="4765674"/>
            <a:ext cx="495451" cy="396984"/>
            <a:chOff x="0" y="0"/>
            <a:chExt cx="495450" cy="396982"/>
          </a:xfrm>
        </p:grpSpPr>
        <p:sp>
          <p:nvSpPr>
            <p:cNvPr id="149" name="Figure"/>
            <p:cNvSpPr/>
            <p:nvPr/>
          </p:nvSpPr>
          <p:spPr>
            <a:xfrm>
              <a:off x="345624" y="128071"/>
              <a:ext cx="149827" cy="227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5" h="20792" fill="norm" stroke="1" extrusionOk="0">
                  <a:moveTo>
                    <a:pt x="12000" y="17766"/>
                  </a:moveTo>
                  <a:cubicBezTo>
                    <a:pt x="18000" y="14367"/>
                    <a:pt x="21600" y="10217"/>
                    <a:pt x="21000" y="4662"/>
                  </a:cubicBezTo>
                  <a:cubicBezTo>
                    <a:pt x="20750" y="2472"/>
                    <a:pt x="19500" y="1035"/>
                    <a:pt x="18000" y="152"/>
                  </a:cubicBezTo>
                  <a:cubicBezTo>
                    <a:pt x="16850" y="-534"/>
                    <a:pt x="9800" y="1035"/>
                    <a:pt x="9800" y="6034"/>
                  </a:cubicBezTo>
                  <a:cubicBezTo>
                    <a:pt x="9900" y="15478"/>
                    <a:pt x="3250" y="15805"/>
                    <a:pt x="0" y="20707"/>
                  </a:cubicBezTo>
                  <a:cubicBezTo>
                    <a:pt x="3450" y="21066"/>
                    <a:pt x="7600" y="20314"/>
                    <a:pt x="12000" y="1776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0" name="Figure"/>
            <p:cNvSpPr/>
            <p:nvPr/>
          </p:nvSpPr>
          <p:spPr>
            <a:xfrm>
              <a:off x="331336" y="121292"/>
              <a:ext cx="142519" cy="232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12" fill="norm" stroke="1" extrusionOk="0">
                  <a:moveTo>
                    <a:pt x="21600" y="732"/>
                  </a:moveTo>
                  <a:cubicBezTo>
                    <a:pt x="17486" y="-1688"/>
                    <a:pt x="10123" y="2356"/>
                    <a:pt x="10123" y="6033"/>
                  </a:cubicBezTo>
                  <a:cubicBezTo>
                    <a:pt x="10123" y="14918"/>
                    <a:pt x="3627" y="15715"/>
                    <a:pt x="0" y="19698"/>
                  </a:cubicBezTo>
                  <a:cubicBezTo>
                    <a:pt x="650" y="19789"/>
                    <a:pt x="595" y="19912"/>
                    <a:pt x="2003" y="19912"/>
                  </a:cubicBezTo>
                  <a:cubicBezTo>
                    <a:pt x="6605" y="17829"/>
                    <a:pt x="13480" y="13876"/>
                    <a:pt x="13480" y="7075"/>
                  </a:cubicBezTo>
                  <a:cubicBezTo>
                    <a:pt x="13480" y="2846"/>
                    <a:pt x="17215" y="1069"/>
                    <a:pt x="21600" y="73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1" name="Figure"/>
            <p:cNvSpPr/>
            <p:nvPr/>
          </p:nvSpPr>
          <p:spPr>
            <a:xfrm>
              <a:off x="331336" y="117654"/>
              <a:ext cx="132998" cy="232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68" fill="norm" stroke="1" extrusionOk="0">
                  <a:moveTo>
                    <a:pt x="21600" y="530"/>
                  </a:moveTo>
                  <a:cubicBezTo>
                    <a:pt x="16545" y="-1132"/>
                    <a:pt x="9134" y="1251"/>
                    <a:pt x="9134" y="5828"/>
                  </a:cubicBezTo>
                  <a:cubicBezTo>
                    <a:pt x="9134" y="13258"/>
                    <a:pt x="3045" y="12975"/>
                    <a:pt x="0" y="16581"/>
                  </a:cubicBezTo>
                  <a:cubicBezTo>
                    <a:pt x="0" y="17866"/>
                    <a:pt x="0" y="19183"/>
                    <a:pt x="0" y="20468"/>
                  </a:cubicBezTo>
                  <a:cubicBezTo>
                    <a:pt x="2126" y="19684"/>
                    <a:pt x="12179" y="15013"/>
                    <a:pt x="12179" y="6831"/>
                  </a:cubicBezTo>
                  <a:cubicBezTo>
                    <a:pt x="12179" y="2473"/>
                    <a:pt x="16832" y="592"/>
                    <a:pt x="21600" y="53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2" name="Figure"/>
            <p:cNvSpPr/>
            <p:nvPr/>
          </p:nvSpPr>
          <p:spPr>
            <a:xfrm>
              <a:off x="0" y="155718"/>
              <a:ext cx="227793" cy="213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0592" fill="norm" stroke="1" extrusionOk="0">
                  <a:moveTo>
                    <a:pt x="130" y="3041"/>
                  </a:moveTo>
                  <a:cubicBezTo>
                    <a:pt x="-906" y="653"/>
                    <a:pt x="4534" y="-628"/>
                    <a:pt x="6413" y="307"/>
                  </a:cubicBezTo>
                  <a:cubicBezTo>
                    <a:pt x="6413" y="1657"/>
                    <a:pt x="6413" y="2972"/>
                    <a:pt x="6413" y="4322"/>
                  </a:cubicBezTo>
                  <a:cubicBezTo>
                    <a:pt x="4308" y="3872"/>
                    <a:pt x="875" y="4703"/>
                    <a:pt x="130" y="3041"/>
                  </a:cubicBezTo>
                  <a:close/>
                  <a:moveTo>
                    <a:pt x="12630" y="19760"/>
                  </a:moveTo>
                  <a:cubicBezTo>
                    <a:pt x="12630" y="18584"/>
                    <a:pt x="16290" y="16230"/>
                    <a:pt x="20694" y="16230"/>
                  </a:cubicBezTo>
                  <a:cubicBezTo>
                    <a:pt x="20694" y="17684"/>
                    <a:pt x="20694" y="19137"/>
                    <a:pt x="20694" y="20591"/>
                  </a:cubicBezTo>
                  <a:cubicBezTo>
                    <a:pt x="18006" y="20314"/>
                    <a:pt x="12630" y="20972"/>
                    <a:pt x="12630" y="19760"/>
                  </a:cubicBezTo>
                  <a:close/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3" name="Figure"/>
            <p:cNvSpPr/>
            <p:nvPr/>
          </p:nvSpPr>
          <p:spPr>
            <a:xfrm>
              <a:off x="84369" y="85849"/>
              <a:ext cx="266495" cy="311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616" h="18918" fill="norm" stroke="1" extrusionOk="0">
                  <a:moveTo>
                    <a:pt x="17885" y="7290"/>
                  </a:moveTo>
                  <a:cubicBezTo>
                    <a:pt x="16908" y="5178"/>
                    <a:pt x="14302" y="2609"/>
                    <a:pt x="10493" y="1194"/>
                  </a:cubicBezTo>
                  <a:cubicBezTo>
                    <a:pt x="971" y="-2421"/>
                    <a:pt x="-2487" y="3066"/>
                    <a:pt x="1848" y="5831"/>
                  </a:cubicBezTo>
                  <a:cubicBezTo>
                    <a:pt x="6935" y="9098"/>
                    <a:pt x="6459" y="14302"/>
                    <a:pt x="8413" y="16457"/>
                  </a:cubicBezTo>
                  <a:cubicBezTo>
                    <a:pt x="6358" y="16914"/>
                    <a:pt x="4855" y="17873"/>
                    <a:pt x="4855" y="18417"/>
                  </a:cubicBezTo>
                  <a:cubicBezTo>
                    <a:pt x="4855" y="19179"/>
                    <a:pt x="8990" y="18765"/>
                    <a:pt x="11069" y="18918"/>
                  </a:cubicBezTo>
                  <a:cubicBezTo>
                    <a:pt x="14527" y="18918"/>
                    <a:pt x="17309" y="18308"/>
                    <a:pt x="17309" y="17568"/>
                  </a:cubicBezTo>
                  <a:cubicBezTo>
                    <a:pt x="17359" y="17002"/>
                    <a:pt x="17259" y="16653"/>
                    <a:pt x="17083" y="16348"/>
                  </a:cubicBezTo>
                  <a:cubicBezTo>
                    <a:pt x="18762" y="14193"/>
                    <a:pt x="19113" y="9903"/>
                    <a:pt x="17885" y="729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4" name="Figure"/>
            <p:cNvSpPr/>
            <p:nvPr/>
          </p:nvSpPr>
          <p:spPr>
            <a:xfrm>
              <a:off x="186167" y="190499"/>
              <a:ext cx="98551" cy="182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3575" h="21055" fill="norm" stroke="1" extrusionOk="0">
                  <a:moveTo>
                    <a:pt x="12446" y="0"/>
                  </a:moveTo>
                  <a:cubicBezTo>
                    <a:pt x="6582" y="412"/>
                    <a:pt x="1304" y="4947"/>
                    <a:pt x="1304" y="10594"/>
                  </a:cubicBezTo>
                  <a:cubicBezTo>
                    <a:pt x="1402" y="15623"/>
                    <a:pt x="5116" y="18179"/>
                    <a:pt x="3894" y="18550"/>
                  </a:cubicBezTo>
                  <a:cubicBezTo>
                    <a:pt x="-6026" y="21518"/>
                    <a:pt x="5214" y="19333"/>
                    <a:pt x="13082" y="21023"/>
                  </a:cubicBezTo>
                  <a:cubicBezTo>
                    <a:pt x="15574" y="21600"/>
                    <a:pt x="7804" y="14304"/>
                    <a:pt x="7804" y="8492"/>
                  </a:cubicBezTo>
                  <a:cubicBezTo>
                    <a:pt x="7804" y="4947"/>
                    <a:pt x="9612" y="1937"/>
                    <a:pt x="12446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5" name="Figure"/>
            <p:cNvSpPr/>
            <p:nvPr/>
          </p:nvSpPr>
          <p:spPr>
            <a:xfrm>
              <a:off x="186874" y="73025"/>
              <a:ext cx="178874" cy="280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48" h="21600" fill="norm" stroke="1" extrusionOk="0">
                  <a:moveTo>
                    <a:pt x="5257" y="938"/>
                  </a:moveTo>
                  <a:cubicBezTo>
                    <a:pt x="3314" y="497"/>
                    <a:pt x="1562" y="193"/>
                    <a:pt x="0" y="0"/>
                  </a:cubicBezTo>
                  <a:cubicBezTo>
                    <a:pt x="152" y="497"/>
                    <a:pt x="267" y="1076"/>
                    <a:pt x="343" y="1572"/>
                  </a:cubicBezTo>
                  <a:cubicBezTo>
                    <a:pt x="11162" y="3559"/>
                    <a:pt x="21600" y="11503"/>
                    <a:pt x="15200" y="21600"/>
                  </a:cubicBezTo>
                  <a:cubicBezTo>
                    <a:pt x="18286" y="18455"/>
                    <a:pt x="19048" y="15779"/>
                    <a:pt x="19048" y="11697"/>
                  </a:cubicBezTo>
                  <a:cubicBezTo>
                    <a:pt x="19048" y="7310"/>
                    <a:pt x="10629" y="2152"/>
                    <a:pt x="5257" y="93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6" name="Figure"/>
            <p:cNvSpPr/>
            <p:nvPr/>
          </p:nvSpPr>
          <p:spPr>
            <a:xfrm>
              <a:off x="182111" y="66674"/>
              <a:ext cx="195436" cy="288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fill="norm" stroke="1" extrusionOk="0">
                  <a:moveTo>
                    <a:pt x="0" y="0"/>
                  </a:moveTo>
                  <a:cubicBezTo>
                    <a:pt x="393" y="375"/>
                    <a:pt x="550" y="857"/>
                    <a:pt x="668" y="1365"/>
                  </a:cubicBezTo>
                  <a:cubicBezTo>
                    <a:pt x="10172" y="3158"/>
                    <a:pt x="19244" y="7280"/>
                    <a:pt x="19244" y="14641"/>
                  </a:cubicBezTo>
                  <a:cubicBezTo>
                    <a:pt x="19244" y="16300"/>
                    <a:pt x="17791" y="20021"/>
                    <a:pt x="15984" y="21600"/>
                  </a:cubicBezTo>
                  <a:cubicBezTo>
                    <a:pt x="19519" y="19887"/>
                    <a:pt x="21482" y="15819"/>
                    <a:pt x="21482" y="11911"/>
                  </a:cubicBezTo>
                  <a:cubicBezTo>
                    <a:pt x="21600" y="5755"/>
                    <a:pt x="14806" y="2088"/>
                    <a:pt x="6716" y="616"/>
                  </a:cubicBezTo>
                  <a:cubicBezTo>
                    <a:pt x="4281" y="187"/>
                    <a:pt x="2081" y="0"/>
                    <a:pt x="0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7" name="Figure"/>
            <p:cNvSpPr/>
            <p:nvPr/>
          </p:nvSpPr>
          <p:spPr>
            <a:xfrm>
              <a:off x="101724" y="3174"/>
              <a:ext cx="45116" cy="47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124" y="21600"/>
                  </a:moveTo>
                  <a:cubicBezTo>
                    <a:pt x="-988" y="10165"/>
                    <a:pt x="5683" y="7147"/>
                    <a:pt x="8541" y="0"/>
                  </a:cubicBezTo>
                  <a:cubicBezTo>
                    <a:pt x="12512" y="6512"/>
                    <a:pt x="19500" y="8100"/>
                    <a:pt x="20612" y="19376"/>
                  </a:cubicBezTo>
                  <a:cubicBezTo>
                    <a:pt x="13783" y="20171"/>
                    <a:pt x="6953" y="20806"/>
                    <a:pt x="124" y="216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8" name="Figure"/>
            <p:cNvSpPr/>
            <p:nvPr/>
          </p:nvSpPr>
          <p:spPr>
            <a:xfrm>
              <a:off x="30250" y="0"/>
              <a:ext cx="161628" cy="191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600" fill="norm" stroke="1" extrusionOk="0">
                  <a:moveTo>
                    <a:pt x="15544" y="0"/>
                  </a:moveTo>
                  <a:cubicBezTo>
                    <a:pt x="14290" y="1655"/>
                    <a:pt x="12106" y="2019"/>
                    <a:pt x="11688" y="4926"/>
                  </a:cubicBezTo>
                  <a:cubicBezTo>
                    <a:pt x="5928" y="5127"/>
                    <a:pt x="-482" y="11910"/>
                    <a:pt x="29" y="17320"/>
                  </a:cubicBezTo>
                  <a:cubicBezTo>
                    <a:pt x="122" y="18814"/>
                    <a:pt x="4721" y="21600"/>
                    <a:pt x="10481" y="21600"/>
                  </a:cubicBezTo>
                  <a:cubicBezTo>
                    <a:pt x="16287" y="21600"/>
                    <a:pt x="20979" y="17119"/>
                    <a:pt x="20979" y="11628"/>
                  </a:cubicBezTo>
                  <a:cubicBezTo>
                    <a:pt x="21118" y="8357"/>
                    <a:pt x="19910" y="6581"/>
                    <a:pt x="17866" y="5773"/>
                  </a:cubicBezTo>
                  <a:cubicBezTo>
                    <a:pt x="18192" y="2867"/>
                    <a:pt x="16333" y="1938"/>
                    <a:pt x="15544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9" name="Figure"/>
            <p:cNvSpPr/>
            <p:nvPr/>
          </p:nvSpPr>
          <p:spPr>
            <a:xfrm>
              <a:off x="124795" y="23812"/>
              <a:ext cx="35074" cy="6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57" h="20863" fill="norm" stroke="1" extrusionOk="0">
                  <a:moveTo>
                    <a:pt x="7714" y="20642"/>
                  </a:moveTo>
                  <a:cubicBezTo>
                    <a:pt x="2553" y="20110"/>
                    <a:pt x="-1652" y="20110"/>
                    <a:pt x="642" y="9576"/>
                  </a:cubicBezTo>
                  <a:cubicBezTo>
                    <a:pt x="1980" y="3937"/>
                    <a:pt x="8288" y="3192"/>
                    <a:pt x="12111" y="0"/>
                  </a:cubicBezTo>
                  <a:cubicBezTo>
                    <a:pt x="14596" y="3724"/>
                    <a:pt x="19948" y="5427"/>
                    <a:pt x="19183" y="11066"/>
                  </a:cubicBezTo>
                  <a:cubicBezTo>
                    <a:pt x="16890" y="21600"/>
                    <a:pt x="13067" y="21174"/>
                    <a:pt x="7714" y="2064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0" name="Figure"/>
            <p:cNvSpPr/>
            <p:nvPr/>
          </p:nvSpPr>
          <p:spPr>
            <a:xfrm>
              <a:off x="67811" y="82549"/>
              <a:ext cx="47279" cy="4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529" y="21600"/>
                  </a:moveTo>
                  <a:cubicBezTo>
                    <a:pt x="2859" y="21600"/>
                    <a:pt x="3176" y="16589"/>
                    <a:pt x="0" y="13997"/>
                  </a:cubicBezTo>
                  <a:cubicBezTo>
                    <a:pt x="3176" y="9331"/>
                    <a:pt x="2859" y="0"/>
                    <a:pt x="9529" y="0"/>
                  </a:cubicBezTo>
                  <a:cubicBezTo>
                    <a:pt x="16041" y="0"/>
                    <a:pt x="17629" y="9331"/>
                    <a:pt x="21600" y="13997"/>
                  </a:cubicBezTo>
                  <a:cubicBezTo>
                    <a:pt x="17629" y="16589"/>
                    <a:pt x="16041" y="21600"/>
                    <a:pt x="9529" y="216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1" name="Figure"/>
            <p:cNvSpPr/>
            <p:nvPr/>
          </p:nvSpPr>
          <p:spPr>
            <a:xfrm>
              <a:off x="74161" y="93662"/>
              <a:ext cx="28236" cy="2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9629" y="21600"/>
                  </a:moveTo>
                  <a:cubicBezTo>
                    <a:pt x="2863" y="21600"/>
                    <a:pt x="3123" y="16200"/>
                    <a:pt x="0" y="13642"/>
                  </a:cubicBezTo>
                  <a:cubicBezTo>
                    <a:pt x="3123" y="9095"/>
                    <a:pt x="2863" y="0"/>
                    <a:pt x="9629" y="0"/>
                  </a:cubicBezTo>
                  <a:cubicBezTo>
                    <a:pt x="16135" y="0"/>
                    <a:pt x="17696" y="9095"/>
                    <a:pt x="21600" y="13642"/>
                  </a:cubicBezTo>
                  <a:cubicBezTo>
                    <a:pt x="17696" y="16200"/>
                    <a:pt x="16135" y="21600"/>
                    <a:pt x="9629" y="216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2" name="Figure"/>
            <p:cNvSpPr/>
            <p:nvPr/>
          </p:nvSpPr>
          <p:spPr>
            <a:xfrm>
              <a:off x="59874" y="97720"/>
              <a:ext cx="140278" cy="11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9" h="19165" fill="norm" stroke="1" extrusionOk="0">
                  <a:moveTo>
                    <a:pt x="14109" y="1554"/>
                  </a:moveTo>
                  <a:cubicBezTo>
                    <a:pt x="11236" y="-2435"/>
                    <a:pt x="11185" y="2466"/>
                    <a:pt x="9697" y="2865"/>
                  </a:cubicBezTo>
                  <a:cubicBezTo>
                    <a:pt x="10159" y="3036"/>
                    <a:pt x="10569" y="3207"/>
                    <a:pt x="11031" y="3378"/>
                  </a:cubicBezTo>
                  <a:cubicBezTo>
                    <a:pt x="10261" y="3777"/>
                    <a:pt x="9440" y="4176"/>
                    <a:pt x="8671" y="4575"/>
                  </a:cubicBezTo>
                  <a:cubicBezTo>
                    <a:pt x="8876" y="4803"/>
                    <a:pt x="9030" y="5031"/>
                    <a:pt x="9235" y="5202"/>
                  </a:cubicBezTo>
                  <a:cubicBezTo>
                    <a:pt x="8825" y="5202"/>
                    <a:pt x="8466" y="5202"/>
                    <a:pt x="8055" y="5202"/>
                  </a:cubicBezTo>
                  <a:cubicBezTo>
                    <a:pt x="8312" y="5430"/>
                    <a:pt x="8517" y="5658"/>
                    <a:pt x="8773" y="5886"/>
                  </a:cubicBezTo>
                  <a:cubicBezTo>
                    <a:pt x="8619" y="6057"/>
                    <a:pt x="8466" y="6171"/>
                    <a:pt x="8312" y="6285"/>
                  </a:cubicBezTo>
                  <a:cubicBezTo>
                    <a:pt x="7491" y="5715"/>
                    <a:pt x="6619" y="5487"/>
                    <a:pt x="5695" y="5487"/>
                  </a:cubicBezTo>
                  <a:cubicBezTo>
                    <a:pt x="2617" y="5487"/>
                    <a:pt x="0" y="8507"/>
                    <a:pt x="0" y="12326"/>
                  </a:cubicBezTo>
                  <a:cubicBezTo>
                    <a:pt x="0" y="16144"/>
                    <a:pt x="2514" y="19165"/>
                    <a:pt x="5695" y="19165"/>
                  </a:cubicBezTo>
                  <a:cubicBezTo>
                    <a:pt x="8773" y="19165"/>
                    <a:pt x="11390" y="16144"/>
                    <a:pt x="11390" y="12326"/>
                  </a:cubicBezTo>
                  <a:cubicBezTo>
                    <a:pt x="11390" y="12212"/>
                    <a:pt x="11390" y="12098"/>
                    <a:pt x="11390" y="11927"/>
                  </a:cubicBezTo>
                  <a:cubicBezTo>
                    <a:pt x="12108" y="12155"/>
                    <a:pt x="12775" y="12383"/>
                    <a:pt x="13494" y="12554"/>
                  </a:cubicBezTo>
                  <a:cubicBezTo>
                    <a:pt x="13340" y="11984"/>
                    <a:pt x="13186" y="11357"/>
                    <a:pt x="13032" y="10730"/>
                  </a:cubicBezTo>
                  <a:cubicBezTo>
                    <a:pt x="13853" y="10730"/>
                    <a:pt x="14674" y="10730"/>
                    <a:pt x="15495" y="10730"/>
                  </a:cubicBezTo>
                  <a:cubicBezTo>
                    <a:pt x="15135" y="10388"/>
                    <a:pt x="14776" y="10046"/>
                    <a:pt x="14468" y="9704"/>
                  </a:cubicBezTo>
                  <a:cubicBezTo>
                    <a:pt x="15648" y="8735"/>
                    <a:pt x="16829" y="7710"/>
                    <a:pt x="18009" y="6684"/>
                  </a:cubicBezTo>
                  <a:cubicBezTo>
                    <a:pt x="17290" y="6684"/>
                    <a:pt x="16572" y="6684"/>
                    <a:pt x="15854" y="6684"/>
                  </a:cubicBezTo>
                  <a:cubicBezTo>
                    <a:pt x="16931" y="5943"/>
                    <a:pt x="18060" y="5202"/>
                    <a:pt x="19189" y="4404"/>
                  </a:cubicBezTo>
                  <a:cubicBezTo>
                    <a:pt x="18419" y="4404"/>
                    <a:pt x="17649" y="4404"/>
                    <a:pt x="16880" y="4404"/>
                  </a:cubicBezTo>
                  <a:cubicBezTo>
                    <a:pt x="18162" y="4290"/>
                    <a:pt x="21600" y="1326"/>
                    <a:pt x="19445" y="2181"/>
                  </a:cubicBezTo>
                  <a:cubicBezTo>
                    <a:pt x="17290" y="2979"/>
                    <a:pt x="15854" y="1782"/>
                    <a:pt x="14109" y="155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3" name="Figure"/>
            <p:cNvSpPr/>
            <p:nvPr/>
          </p:nvSpPr>
          <p:spPr>
            <a:xfrm>
              <a:off x="14450" y="179263"/>
              <a:ext cx="179302" cy="90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8" h="13059" fill="norm" stroke="1" extrusionOk="0">
                  <a:moveTo>
                    <a:pt x="7949" y="6473"/>
                  </a:moveTo>
                  <a:cubicBezTo>
                    <a:pt x="5360" y="5859"/>
                    <a:pt x="1032" y="7087"/>
                    <a:pt x="142" y="4579"/>
                  </a:cubicBezTo>
                  <a:cubicBezTo>
                    <a:pt x="-1152" y="1047"/>
                    <a:pt x="6736" y="-1102"/>
                    <a:pt x="8758" y="587"/>
                  </a:cubicBezTo>
                  <a:cubicBezTo>
                    <a:pt x="13612" y="4323"/>
                    <a:pt x="20165" y="-2945"/>
                    <a:pt x="20367" y="8009"/>
                  </a:cubicBezTo>
                  <a:cubicBezTo>
                    <a:pt x="20448" y="10721"/>
                    <a:pt x="15311" y="18655"/>
                    <a:pt x="7949" y="6473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188" name="Grouper"/>
          <p:cNvGrpSpPr/>
          <p:nvPr/>
        </p:nvGrpSpPr>
        <p:grpSpPr>
          <a:xfrm>
            <a:off x="8189912" y="4769685"/>
            <a:ext cx="447902" cy="539112"/>
            <a:chOff x="0" y="0"/>
            <a:chExt cx="447901" cy="539110"/>
          </a:xfrm>
        </p:grpSpPr>
        <p:sp>
          <p:nvSpPr>
            <p:cNvPr id="165" name="Figure"/>
            <p:cNvSpPr/>
            <p:nvPr/>
          </p:nvSpPr>
          <p:spPr>
            <a:xfrm>
              <a:off x="0" y="370639"/>
              <a:ext cx="77433" cy="77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665"/>
                    <a:pt x="495" y="14629"/>
                    <a:pt x="1387" y="16200"/>
                  </a:cubicBezTo>
                  <a:cubicBezTo>
                    <a:pt x="2378" y="17869"/>
                    <a:pt x="3765" y="19244"/>
                    <a:pt x="5450" y="20127"/>
                  </a:cubicBezTo>
                  <a:cubicBezTo>
                    <a:pt x="7035" y="21109"/>
                    <a:pt x="8917" y="21600"/>
                    <a:pt x="10800" y="21600"/>
                  </a:cubicBezTo>
                  <a:cubicBezTo>
                    <a:pt x="12782" y="21600"/>
                    <a:pt x="14565" y="21109"/>
                    <a:pt x="16250" y="20127"/>
                  </a:cubicBezTo>
                  <a:cubicBezTo>
                    <a:pt x="17934" y="19244"/>
                    <a:pt x="19222" y="17869"/>
                    <a:pt x="20114" y="16200"/>
                  </a:cubicBezTo>
                  <a:cubicBezTo>
                    <a:pt x="21105" y="14629"/>
                    <a:pt x="21600" y="12665"/>
                    <a:pt x="21600" y="10800"/>
                  </a:cubicBezTo>
                  <a:cubicBezTo>
                    <a:pt x="21600" y="8935"/>
                    <a:pt x="21204" y="7069"/>
                    <a:pt x="20114" y="5400"/>
                  </a:cubicBezTo>
                  <a:cubicBezTo>
                    <a:pt x="19222" y="3829"/>
                    <a:pt x="17934" y="2455"/>
                    <a:pt x="16250" y="1473"/>
                  </a:cubicBezTo>
                  <a:cubicBezTo>
                    <a:pt x="14565" y="491"/>
                    <a:pt x="12683" y="0"/>
                    <a:pt x="10800" y="0"/>
                  </a:cubicBezTo>
                  <a:cubicBezTo>
                    <a:pt x="8917" y="0"/>
                    <a:pt x="7035" y="491"/>
                    <a:pt x="5450" y="1473"/>
                  </a:cubicBezTo>
                  <a:cubicBezTo>
                    <a:pt x="3765" y="2455"/>
                    <a:pt x="2378" y="3829"/>
                    <a:pt x="1387" y="5400"/>
                  </a:cubicBezTo>
                  <a:cubicBezTo>
                    <a:pt x="495" y="7069"/>
                    <a:pt x="0" y="8935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6" name="Figure"/>
            <p:cNvSpPr/>
            <p:nvPr/>
          </p:nvSpPr>
          <p:spPr>
            <a:xfrm>
              <a:off x="27960" y="361114"/>
              <a:ext cx="134691" cy="155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25" h="20423" fill="norm" stroke="1" extrusionOk="0">
                  <a:moveTo>
                    <a:pt x="1010" y="17158"/>
                  </a:moveTo>
                  <a:cubicBezTo>
                    <a:pt x="-2780" y="3974"/>
                    <a:pt x="5166" y="5704"/>
                    <a:pt x="7221" y="0"/>
                  </a:cubicBezTo>
                  <a:cubicBezTo>
                    <a:pt x="10189" y="1356"/>
                    <a:pt x="13157" y="2712"/>
                    <a:pt x="16080" y="4068"/>
                  </a:cubicBezTo>
                  <a:cubicBezTo>
                    <a:pt x="16080" y="3974"/>
                    <a:pt x="18820" y="16691"/>
                    <a:pt x="16171" y="19496"/>
                  </a:cubicBezTo>
                  <a:cubicBezTo>
                    <a:pt x="14208" y="21600"/>
                    <a:pt x="1787" y="19823"/>
                    <a:pt x="1010" y="1715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7" name="Figure"/>
            <p:cNvSpPr/>
            <p:nvPr/>
          </p:nvSpPr>
          <p:spPr>
            <a:xfrm>
              <a:off x="74612" y="448246"/>
              <a:ext cx="79023" cy="3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5" fill="norm" stroke="1" extrusionOk="0">
                  <a:moveTo>
                    <a:pt x="18707" y="10191"/>
                  </a:moveTo>
                  <a:cubicBezTo>
                    <a:pt x="17164" y="7246"/>
                    <a:pt x="15236" y="4104"/>
                    <a:pt x="13114" y="2730"/>
                  </a:cubicBezTo>
                  <a:cubicBezTo>
                    <a:pt x="8968" y="-805"/>
                    <a:pt x="4146" y="-805"/>
                    <a:pt x="0" y="2140"/>
                  </a:cubicBezTo>
                  <a:cubicBezTo>
                    <a:pt x="4436" y="2140"/>
                    <a:pt x="8486" y="2730"/>
                    <a:pt x="12343" y="6264"/>
                  </a:cubicBezTo>
                  <a:cubicBezTo>
                    <a:pt x="14271" y="7442"/>
                    <a:pt x="16007" y="9602"/>
                    <a:pt x="17646" y="11959"/>
                  </a:cubicBezTo>
                  <a:cubicBezTo>
                    <a:pt x="18900" y="14315"/>
                    <a:pt x="20539" y="17457"/>
                    <a:pt x="21600" y="20795"/>
                  </a:cubicBezTo>
                  <a:cubicBezTo>
                    <a:pt x="21311" y="17064"/>
                    <a:pt x="20346" y="13137"/>
                    <a:pt x="18707" y="10191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8" name="Figure"/>
            <p:cNvSpPr/>
            <p:nvPr/>
          </p:nvSpPr>
          <p:spPr>
            <a:xfrm>
              <a:off x="138112" y="348414"/>
              <a:ext cx="114351" cy="190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03" h="21134" fill="norm" stroke="1" extrusionOk="0">
                  <a:moveTo>
                    <a:pt x="3933" y="19853"/>
                  </a:moveTo>
                  <a:cubicBezTo>
                    <a:pt x="0" y="17351"/>
                    <a:pt x="121" y="6353"/>
                    <a:pt x="0" y="874"/>
                  </a:cubicBezTo>
                  <a:cubicBezTo>
                    <a:pt x="5627" y="556"/>
                    <a:pt x="11254" y="278"/>
                    <a:pt x="16881" y="0"/>
                  </a:cubicBezTo>
                  <a:cubicBezTo>
                    <a:pt x="17002" y="0"/>
                    <a:pt x="21600" y="17471"/>
                    <a:pt x="18333" y="19853"/>
                  </a:cubicBezTo>
                  <a:cubicBezTo>
                    <a:pt x="15852" y="21600"/>
                    <a:pt x="6776" y="21521"/>
                    <a:pt x="3933" y="19853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9" name="Figure"/>
            <p:cNvSpPr/>
            <p:nvPr/>
          </p:nvSpPr>
          <p:spPr>
            <a:xfrm>
              <a:off x="240727" y="348414"/>
              <a:ext cx="114520" cy="19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32" h="21110" fill="norm" stroke="1" extrusionOk="0">
                  <a:moveTo>
                    <a:pt x="15550" y="19817"/>
                  </a:moveTo>
                  <a:cubicBezTo>
                    <a:pt x="19532" y="17320"/>
                    <a:pt x="19351" y="6341"/>
                    <a:pt x="19532" y="872"/>
                  </a:cubicBezTo>
                  <a:cubicBezTo>
                    <a:pt x="13921" y="555"/>
                    <a:pt x="8310" y="277"/>
                    <a:pt x="2698" y="0"/>
                  </a:cubicBezTo>
                  <a:cubicBezTo>
                    <a:pt x="2216" y="6619"/>
                    <a:pt x="-2068" y="17439"/>
                    <a:pt x="1250" y="19817"/>
                  </a:cubicBezTo>
                  <a:cubicBezTo>
                    <a:pt x="3724" y="21600"/>
                    <a:pt x="12774" y="21481"/>
                    <a:pt x="15550" y="1981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0" name="Figure"/>
            <p:cNvSpPr/>
            <p:nvPr/>
          </p:nvSpPr>
          <p:spPr>
            <a:xfrm>
              <a:off x="241161" y="451601"/>
              <a:ext cx="12701" cy="75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cubicBezTo>
                    <a:pt x="21600" y="7300"/>
                    <a:pt x="18655" y="3500"/>
                    <a:pt x="9818" y="0"/>
                  </a:cubicBezTo>
                  <a:cubicBezTo>
                    <a:pt x="1964" y="3500"/>
                    <a:pt x="0" y="7300"/>
                    <a:pt x="0" y="10800"/>
                  </a:cubicBezTo>
                  <a:cubicBezTo>
                    <a:pt x="1964" y="14500"/>
                    <a:pt x="1964" y="18000"/>
                    <a:pt x="9818" y="21600"/>
                  </a:cubicBezTo>
                  <a:cubicBezTo>
                    <a:pt x="18655" y="18000"/>
                    <a:pt x="21600" y="14300"/>
                    <a:pt x="2160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1" name="Figure"/>
            <p:cNvSpPr/>
            <p:nvPr/>
          </p:nvSpPr>
          <p:spPr>
            <a:xfrm>
              <a:off x="158750" y="340476"/>
              <a:ext cx="175855" cy="155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22" y="21600"/>
                  </a:moveTo>
                  <a:cubicBezTo>
                    <a:pt x="14429" y="17785"/>
                    <a:pt x="21600" y="15754"/>
                    <a:pt x="21600" y="10156"/>
                  </a:cubicBezTo>
                  <a:cubicBezTo>
                    <a:pt x="21600" y="4607"/>
                    <a:pt x="16849" y="0"/>
                    <a:pt x="10822" y="0"/>
                  </a:cubicBezTo>
                  <a:cubicBezTo>
                    <a:pt x="4795" y="0"/>
                    <a:pt x="0" y="4607"/>
                    <a:pt x="0" y="10156"/>
                  </a:cubicBezTo>
                  <a:cubicBezTo>
                    <a:pt x="0" y="15754"/>
                    <a:pt x="7215" y="17785"/>
                    <a:pt x="10822" y="216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2" name="Figure"/>
            <p:cNvSpPr/>
            <p:nvPr/>
          </p:nvSpPr>
          <p:spPr>
            <a:xfrm>
              <a:off x="45157" y="0"/>
              <a:ext cx="132286" cy="23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01" h="21380" fill="norm" stroke="1" extrusionOk="0">
                  <a:moveTo>
                    <a:pt x="17671" y="9362"/>
                  </a:moveTo>
                  <a:cubicBezTo>
                    <a:pt x="18405" y="17872"/>
                    <a:pt x="18824" y="16605"/>
                    <a:pt x="19401" y="20243"/>
                  </a:cubicBezTo>
                  <a:cubicBezTo>
                    <a:pt x="16727" y="20633"/>
                    <a:pt x="14053" y="20990"/>
                    <a:pt x="11380" y="21380"/>
                  </a:cubicBezTo>
                  <a:cubicBezTo>
                    <a:pt x="8077" y="18132"/>
                    <a:pt x="11799" y="20568"/>
                    <a:pt x="1523" y="11636"/>
                  </a:cubicBezTo>
                  <a:cubicBezTo>
                    <a:pt x="-2199" y="8290"/>
                    <a:pt x="1785" y="495"/>
                    <a:pt x="4092" y="7"/>
                  </a:cubicBezTo>
                  <a:cubicBezTo>
                    <a:pt x="5560" y="-220"/>
                    <a:pt x="17409" y="4945"/>
                    <a:pt x="17671" y="936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3" name="Figure"/>
            <p:cNvSpPr/>
            <p:nvPr/>
          </p:nvSpPr>
          <p:spPr>
            <a:xfrm>
              <a:off x="71749" y="47850"/>
              <a:ext cx="94586" cy="18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79" h="21297" fill="norm" stroke="1" extrusionOk="0">
                  <a:moveTo>
                    <a:pt x="15061" y="6993"/>
                  </a:moveTo>
                  <a:cubicBezTo>
                    <a:pt x="18975" y="17444"/>
                    <a:pt x="18523" y="15928"/>
                    <a:pt x="20179" y="20436"/>
                  </a:cubicBezTo>
                  <a:cubicBezTo>
                    <a:pt x="17695" y="20723"/>
                    <a:pt x="15136" y="21010"/>
                    <a:pt x="12578" y="21297"/>
                  </a:cubicBezTo>
                  <a:cubicBezTo>
                    <a:pt x="8890" y="17075"/>
                    <a:pt x="12578" y="20600"/>
                    <a:pt x="1514" y="8591"/>
                  </a:cubicBezTo>
                  <a:cubicBezTo>
                    <a:pt x="-1421" y="5558"/>
                    <a:pt x="310" y="558"/>
                    <a:pt x="3320" y="25"/>
                  </a:cubicBezTo>
                  <a:cubicBezTo>
                    <a:pt x="5428" y="-303"/>
                    <a:pt x="13481" y="2689"/>
                    <a:pt x="15061" y="6993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4" name="Figure"/>
            <p:cNvSpPr/>
            <p:nvPr/>
          </p:nvSpPr>
          <p:spPr>
            <a:xfrm>
              <a:off x="315912" y="0"/>
              <a:ext cx="131990" cy="23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57" h="21380" fill="norm" stroke="1" extrusionOk="0">
                  <a:moveTo>
                    <a:pt x="1718" y="9362"/>
                  </a:moveTo>
                  <a:cubicBezTo>
                    <a:pt x="1041" y="17872"/>
                    <a:pt x="573" y="16605"/>
                    <a:pt x="0" y="20243"/>
                  </a:cubicBezTo>
                  <a:cubicBezTo>
                    <a:pt x="2654" y="20633"/>
                    <a:pt x="5361" y="20990"/>
                    <a:pt x="8015" y="21380"/>
                  </a:cubicBezTo>
                  <a:cubicBezTo>
                    <a:pt x="11242" y="18132"/>
                    <a:pt x="7599" y="20568"/>
                    <a:pt x="17800" y="11636"/>
                  </a:cubicBezTo>
                  <a:cubicBezTo>
                    <a:pt x="21600" y="8290"/>
                    <a:pt x="17540" y="495"/>
                    <a:pt x="15198" y="7"/>
                  </a:cubicBezTo>
                  <a:cubicBezTo>
                    <a:pt x="13793" y="-220"/>
                    <a:pt x="1978" y="4945"/>
                    <a:pt x="1718" y="936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5" name="Figure"/>
            <p:cNvSpPr/>
            <p:nvPr/>
          </p:nvSpPr>
          <p:spPr>
            <a:xfrm>
              <a:off x="327025" y="47835"/>
              <a:ext cx="95013" cy="185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0" h="21298" fill="norm" stroke="1" extrusionOk="0">
                  <a:moveTo>
                    <a:pt x="5136" y="6952"/>
                  </a:moveTo>
                  <a:cubicBezTo>
                    <a:pt x="1133" y="17345"/>
                    <a:pt x="1737" y="15837"/>
                    <a:pt x="0" y="20320"/>
                  </a:cubicBezTo>
                  <a:cubicBezTo>
                    <a:pt x="2492" y="20646"/>
                    <a:pt x="4909" y="20972"/>
                    <a:pt x="7401" y="21298"/>
                  </a:cubicBezTo>
                  <a:cubicBezTo>
                    <a:pt x="11178" y="17100"/>
                    <a:pt x="7401" y="20564"/>
                    <a:pt x="18730" y="8664"/>
                  </a:cubicBezTo>
                  <a:cubicBezTo>
                    <a:pt x="21600" y="5526"/>
                    <a:pt x="20165" y="554"/>
                    <a:pt x="16842" y="24"/>
                  </a:cubicBezTo>
                  <a:cubicBezTo>
                    <a:pt x="14803" y="-302"/>
                    <a:pt x="6797" y="2673"/>
                    <a:pt x="5136" y="695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6" name="Figure"/>
            <p:cNvSpPr/>
            <p:nvPr/>
          </p:nvSpPr>
          <p:spPr>
            <a:xfrm>
              <a:off x="67327" y="143626"/>
              <a:ext cx="358582" cy="286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756" h="21600" fill="norm" stroke="1" extrusionOk="0">
                  <a:moveTo>
                    <a:pt x="8872" y="0"/>
                  </a:moveTo>
                  <a:cubicBezTo>
                    <a:pt x="3974" y="0"/>
                    <a:pt x="1755" y="2909"/>
                    <a:pt x="1755" y="6949"/>
                  </a:cubicBezTo>
                  <a:cubicBezTo>
                    <a:pt x="1755" y="10315"/>
                    <a:pt x="-1919" y="15298"/>
                    <a:pt x="1364" y="18584"/>
                  </a:cubicBezTo>
                  <a:cubicBezTo>
                    <a:pt x="2962" y="20226"/>
                    <a:pt x="5677" y="21600"/>
                    <a:pt x="8872" y="21600"/>
                  </a:cubicBezTo>
                  <a:cubicBezTo>
                    <a:pt x="12067" y="21600"/>
                    <a:pt x="14782" y="20226"/>
                    <a:pt x="16380" y="18584"/>
                  </a:cubicBezTo>
                  <a:cubicBezTo>
                    <a:pt x="19681" y="15217"/>
                    <a:pt x="16007" y="10315"/>
                    <a:pt x="16007" y="6949"/>
                  </a:cubicBezTo>
                  <a:cubicBezTo>
                    <a:pt x="16007" y="2909"/>
                    <a:pt x="13824" y="0"/>
                    <a:pt x="8872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7" name="Figure"/>
            <p:cNvSpPr/>
            <p:nvPr/>
          </p:nvSpPr>
          <p:spPr>
            <a:xfrm>
              <a:off x="90456" y="184326"/>
              <a:ext cx="313737" cy="238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84" h="21367" fill="norm" stroke="1" extrusionOk="0">
                  <a:moveTo>
                    <a:pt x="9042" y="699"/>
                  </a:moveTo>
                  <a:cubicBezTo>
                    <a:pt x="9585" y="-233"/>
                    <a:pt x="10082" y="-233"/>
                    <a:pt x="10647" y="699"/>
                  </a:cubicBezTo>
                  <a:cubicBezTo>
                    <a:pt x="11934" y="2885"/>
                    <a:pt x="13991" y="7546"/>
                    <a:pt x="14104" y="11403"/>
                  </a:cubicBezTo>
                  <a:cubicBezTo>
                    <a:pt x="16431" y="10985"/>
                    <a:pt x="19097" y="11146"/>
                    <a:pt x="19639" y="12753"/>
                  </a:cubicBezTo>
                  <a:cubicBezTo>
                    <a:pt x="20701" y="15967"/>
                    <a:pt x="15753" y="21367"/>
                    <a:pt x="9901" y="21367"/>
                  </a:cubicBezTo>
                  <a:cubicBezTo>
                    <a:pt x="3981" y="21367"/>
                    <a:pt x="-899" y="15967"/>
                    <a:pt x="140" y="12753"/>
                  </a:cubicBezTo>
                  <a:cubicBezTo>
                    <a:pt x="592" y="11146"/>
                    <a:pt x="3304" y="10985"/>
                    <a:pt x="5586" y="11403"/>
                  </a:cubicBezTo>
                  <a:cubicBezTo>
                    <a:pt x="5698" y="7546"/>
                    <a:pt x="7732" y="2885"/>
                    <a:pt x="9042" y="699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8" name="Figure"/>
            <p:cNvSpPr/>
            <p:nvPr/>
          </p:nvSpPr>
          <p:spPr>
            <a:xfrm>
              <a:off x="172631" y="354764"/>
              <a:ext cx="146501" cy="48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7" h="21600" fill="norm" stroke="1" extrusionOk="0">
                  <a:moveTo>
                    <a:pt x="4090" y="7826"/>
                  </a:moveTo>
                  <a:cubicBezTo>
                    <a:pt x="5572" y="8296"/>
                    <a:pt x="7204" y="7043"/>
                    <a:pt x="8439" y="4696"/>
                  </a:cubicBezTo>
                  <a:cubicBezTo>
                    <a:pt x="9082" y="3600"/>
                    <a:pt x="9675" y="1878"/>
                    <a:pt x="10169" y="0"/>
                  </a:cubicBezTo>
                  <a:cubicBezTo>
                    <a:pt x="10565" y="1878"/>
                    <a:pt x="11257" y="3600"/>
                    <a:pt x="11949" y="4696"/>
                  </a:cubicBezTo>
                  <a:cubicBezTo>
                    <a:pt x="13283" y="7043"/>
                    <a:pt x="14766" y="8296"/>
                    <a:pt x="16249" y="7826"/>
                  </a:cubicBezTo>
                  <a:cubicBezTo>
                    <a:pt x="17732" y="7826"/>
                    <a:pt x="19264" y="6261"/>
                    <a:pt x="20302" y="3600"/>
                  </a:cubicBezTo>
                  <a:cubicBezTo>
                    <a:pt x="20994" y="1878"/>
                    <a:pt x="17435" y="21600"/>
                    <a:pt x="10169" y="21600"/>
                  </a:cubicBezTo>
                  <a:cubicBezTo>
                    <a:pt x="2903" y="21600"/>
                    <a:pt x="-606" y="1878"/>
                    <a:pt x="86" y="3600"/>
                  </a:cubicBezTo>
                  <a:cubicBezTo>
                    <a:pt x="1124" y="5948"/>
                    <a:pt x="2607" y="7357"/>
                    <a:pt x="4090" y="782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9" name="Figure"/>
            <p:cNvSpPr/>
            <p:nvPr/>
          </p:nvSpPr>
          <p:spPr>
            <a:xfrm>
              <a:off x="120510" y="218422"/>
              <a:ext cx="85892" cy="93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51" h="18196" fill="norm" stroke="1" extrusionOk="0">
                  <a:moveTo>
                    <a:pt x="12863" y="486"/>
                  </a:moveTo>
                  <a:cubicBezTo>
                    <a:pt x="6148" y="-1584"/>
                    <a:pt x="1779" y="3454"/>
                    <a:pt x="647" y="6145"/>
                  </a:cubicBezTo>
                  <a:cubicBezTo>
                    <a:pt x="-1052" y="10286"/>
                    <a:pt x="1051" y="14978"/>
                    <a:pt x="1779" y="16013"/>
                  </a:cubicBezTo>
                  <a:cubicBezTo>
                    <a:pt x="2265" y="16704"/>
                    <a:pt x="7119" y="20016"/>
                    <a:pt x="17878" y="16842"/>
                  </a:cubicBezTo>
                  <a:cubicBezTo>
                    <a:pt x="17717" y="16842"/>
                    <a:pt x="20548" y="12218"/>
                    <a:pt x="19173" y="7870"/>
                  </a:cubicBezTo>
                  <a:cubicBezTo>
                    <a:pt x="17069" y="5386"/>
                    <a:pt x="18526" y="2212"/>
                    <a:pt x="12863" y="48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0" name="Figure"/>
            <p:cNvSpPr/>
            <p:nvPr/>
          </p:nvSpPr>
          <p:spPr>
            <a:xfrm>
              <a:off x="115323" y="214906"/>
              <a:ext cx="89113" cy="100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203" fill="norm" stroke="1" extrusionOk="0">
                  <a:moveTo>
                    <a:pt x="18824" y="3424"/>
                  </a:moveTo>
                  <a:cubicBezTo>
                    <a:pt x="17980" y="2456"/>
                    <a:pt x="16968" y="1711"/>
                    <a:pt x="15871" y="1115"/>
                  </a:cubicBezTo>
                  <a:cubicBezTo>
                    <a:pt x="15364" y="817"/>
                    <a:pt x="14774" y="594"/>
                    <a:pt x="14014" y="445"/>
                  </a:cubicBezTo>
                  <a:cubicBezTo>
                    <a:pt x="13339" y="221"/>
                    <a:pt x="12664" y="72"/>
                    <a:pt x="11989" y="72"/>
                  </a:cubicBezTo>
                  <a:cubicBezTo>
                    <a:pt x="9205" y="-300"/>
                    <a:pt x="6336" y="817"/>
                    <a:pt x="4564" y="2307"/>
                  </a:cubicBezTo>
                  <a:cubicBezTo>
                    <a:pt x="2708" y="3722"/>
                    <a:pt x="1189" y="5808"/>
                    <a:pt x="430" y="8042"/>
                  </a:cubicBezTo>
                  <a:cubicBezTo>
                    <a:pt x="-245" y="10277"/>
                    <a:pt x="-76" y="12660"/>
                    <a:pt x="599" y="14969"/>
                  </a:cubicBezTo>
                  <a:cubicBezTo>
                    <a:pt x="852" y="16086"/>
                    <a:pt x="1358" y="17203"/>
                    <a:pt x="2033" y="18097"/>
                  </a:cubicBezTo>
                  <a:cubicBezTo>
                    <a:pt x="2117" y="18246"/>
                    <a:pt x="2202" y="18321"/>
                    <a:pt x="2286" y="18470"/>
                  </a:cubicBezTo>
                  <a:cubicBezTo>
                    <a:pt x="2286" y="18619"/>
                    <a:pt x="2286" y="18842"/>
                    <a:pt x="2286" y="18991"/>
                  </a:cubicBezTo>
                  <a:cubicBezTo>
                    <a:pt x="2371" y="19066"/>
                    <a:pt x="2371" y="19140"/>
                    <a:pt x="2455" y="19214"/>
                  </a:cubicBezTo>
                  <a:cubicBezTo>
                    <a:pt x="2708" y="19438"/>
                    <a:pt x="2961" y="19587"/>
                    <a:pt x="3383" y="19810"/>
                  </a:cubicBezTo>
                  <a:cubicBezTo>
                    <a:pt x="4142" y="20183"/>
                    <a:pt x="4564" y="20332"/>
                    <a:pt x="5239" y="20481"/>
                  </a:cubicBezTo>
                  <a:cubicBezTo>
                    <a:pt x="7771" y="21300"/>
                    <a:pt x="10302" y="21300"/>
                    <a:pt x="12833" y="21077"/>
                  </a:cubicBezTo>
                  <a:cubicBezTo>
                    <a:pt x="15364" y="20704"/>
                    <a:pt x="17727" y="20183"/>
                    <a:pt x="20005" y="19214"/>
                  </a:cubicBezTo>
                  <a:cubicBezTo>
                    <a:pt x="17727" y="19587"/>
                    <a:pt x="15111" y="20183"/>
                    <a:pt x="12833" y="20183"/>
                  </a:cubicBezTo>
                  <a:cubicBezTo>
                    <a:pt x="10555" y="20183"/>
                    <a:pt x="8024" y="20034"/>
                    <a:pt x="5914" y="19214"/>
                  </a:cubicBezTo>
                  <a:cubicBezTo>
                    <a:pt x="5492" y="18991"/>
                    <a:pt x="4986" y="18917"/>
                    <a:pt x="4564" y="18470"/>
                  </a:cubicBezTo>
                  <a:cubicBezTo>
                    <a:pt x="4396" y="18321"/>
                    <a:pt x="4142" y="18321"/>
                    <a:pt x="4142" y="18097"/>
                  </a:cubicBezTo>
                  <a:cubicBezTo>
                    <a:pt x="4058" y="18023"/>
                    <a:pt x="3974" y="17874"/>
                    <a:pt x="3889" y="17725"/>
                  </a:cubicBezTo>
                  <a:cubicBezTo>
                    <a:pt x="3383" y="16831"/>
                    <a:pt x="3130" y="15863"/>
                    <a:pt x="2708" y="14969"/>
                  </a:cubicBezTo>
                  <a:cubicBezTo>
                    <a:pt x="2286" y="12883"/>
                    <a:pt x="2033" y="10872"/>
                    <a:pt x="2708" y="8936"/>
                  </a:cubicBezTo>
                  <a:cubicBezTo>
                    <a:pt x="3130" y="7148"/>
                    <a:pt x="4564" y="5435"/>
                    <a:pt x="6167" y="4169"/>
                  </a:cubicBezTo>
                  <a:cubicBezTo>
                    <a:pt x="7771" y="2828"/>
                    <a:pt x="9880" y="1934"/>
                    <a:pt x="11989" y="2158"/>
                  </a:cubicBezTo>
                  <a:cubicBezTo>
                    <a:pt x="12411" y="2158"/>
                    <a:pt x="13002" y="2083"/>
                    <a:pt x="13508" y="2307"/>
                  </a:cubicBezTo>
                  <a:cubicBezTo>
                    <a:pt x="14014" y="2456"/>
                    <a:pt x="14774" y="2456"/>
                    <a:pt x="15196" y="2679"/>
                  </a:cubicBezTo>
                  <a:cubicBezTo>
                    <a:pt x="16293" y="3052"/>
                    <a:pt x="17305" y="3573"/>
                    <a:pt x="17980" y="4318"/>
                  </a:cubicBezTo>
                  <a:cubicBezTo>
                    <a:pt x="19499" y="5435"/>
                    <a:pt x="20680" y="7372"/>
                    <a:pt x="21355" y="9532"/>
                  </a:cubicBezTo>
                  <a:cubicBezTo>
                    <a:pt x="21355" y="7372"/>
                    <a:pt x="20511" y="5286"/>
                    <a:pt x="18824" y="342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1" name="Figure"/>
            <p:cNvSpPr/>
            <p:nvPr/>
          </p:nvSpPr>
          <p:spPr>
            <a:xfrm>
              <a:off x="142875" y="242051"/>
              <a:ext cx="48869" cy="56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690"/>
                    <a:pt x="456" y="14580"/>
                    <a:pt x="1369" y="16200"/>
                  </a:cubicBezTo>
                  <a:cubicBezTo>
                    <a:pt x="2282" y="17820"/>
                    <a:pt x="3651" y="19170"/>
                    <a:pt x="5324" y="20115"/>
                  </a:cubicBezTo>
                  <a:cubicBezTo>
                    <a:pt x="6997" y="21060"/>
                    <a:pt x="8975" y="21600"/>
                    <a:pt x="10800" y="21600"/>
                  </a:cubicBezTo>
                  <a:cubicBezTo>
                    <a:pt x="12777" y="21600"/>
                    <a:pt x="14603" y="21060"/>
                    <a:pt x="16124" y="20115"/>
                  </a:cubicBezTo>
                  <a:cubicBezTo>
                    <a:pt x="17797" y="19170"/>
                    <a:pt x="19166" y="17820"/>
                    <a:pt x="20079" y="16200"/>
                  </a:cubicBezTo>
                  <a:cubicBezTo>
                    <a:pt x="20992" y="14580"/>
                    <a:pt x="21600" y="12690"/>
                    <a:pt x="21600" y="10800"/>
                  </a:cubicBezTo>
                  <a:cubicBezTo>
                    <a:pt x="21600" y="8910"/>
                    <a:pt x="20992" y="7020"/>
                    <a:pt x="20079" y="5400"/>
                  </a:cubicBezTo>
                  <a:cubicBezTo>
                    <a:pt x="19166" y="3645"/>
                    <a:pt x="17797" y="2295"/>
                    <a:pt x="16124" y="1350"/>
                  </a:cubicBezTo>
                  <a:cubicBezTo>
                    <a:pt x="14603" y="405"/>
                    <a:pt x="12777" y="0"/>
                    <a:pt x="10800" y="0"/>
                  </a:cubicBezTo>
                  <a:cubicBezTo>
                    <a:pt x="8975" y="0"/>
                    <a:pt x="6997" y="405"/>
                    <a:pt x="5324" y="1350"/>
                  </a:cubicBezTo>
                  <a:cubicBezTo>
                    <a:pt x="3651" y="2295"/>
                    <a:pt x="2282" y="3645"/>
                    <a:pt x="1369" y="5400"/>
                  </a:cubicBezTo>
                  <a:cubicBezTo>
                    <a:pt x="456" y="7020"/>
                    <a:pt x="0" y="8910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2" name="Figure"/>
            <p:cNvSpPr/>
            <p:nvPr/>
          </p:nvSpPr>
          <p:spPr>
            <a:xfrm>
              <a:off x="287667" y="218422"/>
              <a:ext cx="84969" cy="93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69" h="18196" fill="norm" stroke="1" extrusionOk="0">
                  <a:moveTo>
                    <a:pt x="6769" y="486"/>
                  </a:moveTo>
                  <a:cubicBezTo>
                    <a:pt x="13372" y="-1584"/>
                    <a:pt x="17855" y="3454"/>
                    <a:pt x="18996" y="6145"/>
                  </a:cubicBezTo>
                  <a:cubicBezTo>
                    <a:pt x="20789" y="10286"/>
                    <a:pt x="18507" y="14978"/>
                    <a:pt x="17855" y="16013"/>
                  </a:cubicBezTo>
                  <a:cubicBezTo>
                    <a:pt x="17447" y="16704"/>
                    <a:pt x="12557" y="20016"/>
                    <a:pt x="1634" y="16842"/>
                  </a:cubicBezTo>
                  <a:cubicBezTo>
                    <a:pt x="1879" y="16842"/>
                    <a:pt x="-811" y="12218"/>
                    <a:pt x="249" y="7870"/>
                  </a:cubicBezTo>
                  <a:cubicBezTo>
                    <a:pt x="2449" y="5386"/>
                    <a:pt x="901" y="2212"/>
                    <a:pt x="6769" y="48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3" name="Figure"/>
            <p:cNvSpPr/>
            <p:nvPr/>
          </p:nvSpPr>
          <p:spPr>
            <a:xfrm>
              <a:off x="288925" y="214916"/>
              <a:ext cx="91162" cy="100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01" fill="norm" stroke="1" extrusionOk="0">
                  <a:moveTo>
                    <a:pt x="3446" y="4048"/>
                  </a:moveTo>
                  <a:cubicBezTo>
                    <a:pt x="4454" y="3223"/>
                    <a:pt x="5295" y="2698"/>
                    <a:pt x="6219" y="2323"/>
                  </a:cubicBezTo>
                  <a:cubicBezTo>
                    <a:pt x="6640" y="2098"/>
                    <a:pt x="7396" y="1948"/>
                    <a:pt x="7816" y="1948"/>
                  </a:cubicBezTo>
                  <a:cubicBezTo>
                    <a:pt x="8321" y="1798"/>
                    <a:pt x="8993" y="1798"/>
                    <a:pt x="9497" y="1798"/>
                  </a:cubicBezTo>
                  <a:cubicBezTo>
                    <a:pt x="11514" y="1798"/>
                    <a:pt x="13784" y="2548"/>
                    <a:pt x="15212" y="3823"/>
                  </a:cubicBezTo>
                  <a:cubicBezTo>
                    <a:pt x="16725" y="5173"/>
                    <a:pt x="18154" y="7048"/>
                    <a:pt x="18658" y="8698"/>
                  </a:cubicBezTo>
                  <a:cubicBezTo>
                    <a:pt x="19079" y="10573"/>
                    <a:pt x="19079" y="12598"/>
                    <a:pt x="18658" y="14698"/>
                  </a:cubicBezTo>
                  <a:cubicBezTo>
                    <a:pt x="18406" y="15673"/>
                    <a:pt x="17986" y="16798"/>
                    <a:pt x="17482" y="17473"/>
                  </a:cubicBezTo>
                  <a:cubicBezTo>
                    <a:pt x="17398" y="17623"/>
                    <a:pt x="17314" y="17773"/>
                    <a:pt x="17230" y="17848"/>
                  </a:cubicBezTo>
                  <a:cubicBezTo>
                    <a:pt x="16977" y="18073"/>
                    <a:pt x="16725" y="18073"/>
                    <a:pt x="16725" y="18298"/>
                  </a:cubicBezTo>
                  <a:cubicBezTo>
                    <a:pt x="16305" y="18448"/>
                    <a:pt x="15885" y="18823"/>
                    <a:pt x="15465" y="18973"/>
                  </a:cubicBezTo>
                  <a:cubicBezTo>
                    <a:pt x="13363" y="19798"/>
                    <a:pt x="11010" y="20098"/>
                    <a:pt x="8489" y="19948"/>
                  </a:cubicBezTo>
                  <a:cubicBezTo>
                    <a:pt x="6219" y="19948"/>
                    <a:pt x="3698" y="19573"/>
                    <a:pt x="1429" y="18973"/>
                  </a:cubicBezTo>
                  <a:cubicBezTo>
                    <a:pt x="3698" y="19948"/>
                    <a:pt x="5967" y="20548"/>
                    <a:pt x="8489" y="20923"/>
                  </a:cubicBezTo>
                  <a:cubicBezTo>
                    <a:pt x="11010" y="21298"/>
                    <a:pt x="13532" y="21073"/>
                    <a:pt x="16137" y="20323"/>
                  </a:cubicBezTo>
                  <a:cubicBezTo>
                    <a:pt x="16725" y="20098"/>
                    <a:pt x="17230" y="19948"/>
                    <a:pt x="17986" y="19573"/>
                  </a:cubicBezTo>
                  <a:cubicBezTo>
                    <a:pt x="18154" y="19423"/>
                    <a:pt x="18658" y="19198"/>
                    <a:pt x="18826" y="18973"/>
                  </a:cubicBezTo>
                  <a:cubicBezTo>
                    <a:pt x="18911" y="18973"/>
                    <a:pt x="18995" y="18898"/>
                    <a:pt x="19079" y="18823"/>
                  </a:cubicBezTo>
                  <a:cubicBezTo>
                    <a:pt x="19163" y="18748"/>
                    <a:pt x="19247" y="18673"/>
                    <a:pt x="19331" y="18673"/>
                  </a:cubicBezTo>
                  <a:cubicBezTo>
                    <a:pt x="19331" y="18598"/>
                    <a:pt x="19331" y="18523"/>
                    <a:pt x="19331" y="18448"/>
                  </a:cubicBezTo>
                  <a:cubicBezTo>
                    <a:pt x="19415" y="18373"/>
                    <a:pt x="19499" y="18298"/>
                    <a:pt x="19499" y="18298"/>
                  </a:cubicBezTo>
                  <a:cubicBezTo>
                    <a:pt x="19919" y="17173"/>
                    <a:pt x="20507" y="16198"/>
                    <a:pt x="20928" y="15073"/>
                  </a:cubicBezTo>
                  <a:cubicBezTo>
                    <a:pt x="21600" y="12823"/>
                    <a:pt x="21600" y="10573"/>
                    <a:pt x="21180" y="8173"/>
                  </a:cubicBezTo>
                  <a:cubicBezTo>
                    <a:pt x="20507" y="5848"/>
                    <a:pt x="18826" y="3823"/>
                    <a:pt x="16977" y="2323"/>
                  </a:cubicBezTo>
                  <a:cubicBezTo>
                    <a:pt x="14960" y="823"/>
                    <a:pt x="12439" y="-302"/>
                    <a:pt x="9665" y="73"/>
                  </a:cubicBezTo>
                  <a:cubicBezTo>
                    <a:pt x="8993" y="73"/>
                    <a:pt x="8321" y="298"/>
                    <a:pt x="7648" y="448"/>
                  </a:cubicBezTo>
                  <a:cubicBezTo>
                    <a:pt x="6976" y="598"/>
                    <a:pt x="6388" y="823"/>
                    <a:pt x="5799" y="1198"/>
                  </a:cubicBezTo>
                  <a:cubicBezTo>
                    <a:pt x="4623" y="1798"/>
                    <a:pt x="3698" y="2548"/>
                    <a:pt x="2774" y="3448"/>
                  </a:cubicBezTo>
                  <a:cubicBezTo>
                    <a:pt x="1177" y="4948"/>
                    <a:pt x="252" y="7198"/>
                    <a:pt x="0" y="9448"/>
                  </a:cubicBezTo>
                  <a:cubicBezTo>
                    <a:pt x="672" y="7348"/>
                    <a:pt x="1681" y="5323"/>
                    <a:pt x="3446" y="404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4" name="Figure"/>
            <p:cNvSpPr/>
            <p:nvPr/>
          </p:nvSpPr>
          <p:spPr>
            <a:xfrm>
              <a:off x="301625" y="242051"/>
              <a:ext cx="48866" cy="56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690"/>
                    <a:pt x="460" y="14580"/>
                    <a:pt x="1379" y="16200"/>
                  </a:cubicBezTo>
                  <a:cubicBezTo>
                    <a:pt x="2298" y="17820"/>
                    <a:pt x="3677" y="19170"/>
                    <a:pt x="5362" y="20115"/>
                  </a:cubicBezTo>
                  <a:cubicBezTo>
                    <a:pt x="7047" y="21060"/>
                    <a:pt x="8885" y="21600"/>
                    <a:pt x="10877" y="21600"/>
                  </a:cubicBezTo>
                  <a:cubicBezTo>
                    <a:pt x="12868" y="21600"/>
                    <a:pt x="14553" y="21060"/>
                    <a:pt x="16238" y="20115"/>
                  </a:cubicBezTo>
                  <a:cubicBezTo>
                    <a:pt x="17923" y="19170"/>
                    <a:pt x="19302" y="17820"/>
                    <a:pt x="20221" y="16200"/>
                  </a:cubicBezTo>
                  <a:cubicBezTo>
                    <a:pt x="21140" y="14580"/>
                    <a:pt x="21600" y="12690"/>
                    <a:pt x="21600" y="10800"/>
                  </a:cubicBezTo>
                  <a:cubicBezTo>
                    <a:pt x="21600" y="8910"/>
                    <a:pt x="21140" y="7020"/>
                    <a:pt x="20221" y="5400"/>
                  </a:cubicBezTo>
                  <a:cubicBezTo>
                    <a:pt x="19302" y="3645"/>
                    <a:pt x="17923" y="2295"/>
                    <a:pt x="16238" y="1350"/>
                  </a:cubicBezTo>
                  <a:cubicBezTo>
                    <a:pt x="14553" y="405"/>
                    <a:pt x="12868" y="0"/>
                    <a:pt x="10877" y="0"/>
                  </a:cubicBezTo>
                  <a:cubicBezTo>
                    <a:pt x="8885" y="0"/>
                    <a:pt x="7047" y="405"/>
                    <a:pt x="5362" y="1350"/>
                  </a:cubicBezTo>
                  <a:cubicBezTo>
                    <a:pt x="3677" y="2295"/>
                    <a:pt x="2298" y="3645"/>
                    <a:pt x="1379" y="5400"/>
                  </a:cubicBezTo>
                  <a:cubicBezTo>
                    <a:pt x="460" y="7020"/>
                    <a:pt x="0" y="8910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5" name="Figure"/>
            <p:cNvSpPr/>
            <p:nvPr/>
          </p:nvSpPr>
          <p:spPr>
            <a:xfrm>
              <a:off x="222250" y="343651"/>
              <a:ext cx="50453" cy="37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301" y="0"/>
                    <a:pt x="7150" y="0"/>
                    <a:pt x="0" y="0"/>
                  </a:cubicBezTo>
                  <a:cubicBezTo>
                    <a:pt x="0" y="7265"/>
                    <a:pt x="0" y="14335"/>
                    <a:pt x="0" y="21600"/>
                  </a:cubicBezTo>
                  <a:cubicBezTo>
                    <a:pt x="7150" y="21600"/>
                    <a:pt x="14301" y="21600"/>
                    <a:pt x="21600" y="21600"/>
                  </a:cubicBezTo>
                  <a:cubicBezTo>
                    <a:pt x="21600" y="14335"/>
                    <a:pt x="21600" y="7265"/>
                    <a:pt x="21600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6" name="Figure"/>
            <p:cNvSpPr/>
            <p:nvPr/>
          </p:nvSpPr>
          <p:spPr>
            <a:xfrm>
              <a:off x="150812" y="310314"/>
              <a:ext cx="194906" cy="6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5271" y="18240"/>
                  </a:moveTo>
                  <a:cubicBezTo>
                    <a:pt x="6381" y="18000"/>
                    <a:pt x="7451" y="17400"/>
                    <a:pt x="8323" y="15840"/>
                  </a:cubicBezTo>
                  <a:cubicBezTo>
                    <a:pt x="9155" y="14400"/>
                    <a:pt x="9829" y="12240"/>
                    <a:pt x="9948" y="10200"/>
                  </a:cubicBezTo>
                  <a:cubicBezTo>
                    <a:pt x="10186" y="6840"/>
                    <a:pt x="10423" y="3360"/>
                    <a:pt x="10661" y="0"/>
                  </a:cubicBezTo>
                  <a:cubicBezTo>
                    <a:pt x="10939" y="3360"/>
                    <a:pt x="11216" y="6840"/>
                    <a:pt x="11454" y="10200"/>
                  </a:cubicBezTo>
                  <a:cubicBezTo>
                    <a:pt x="11652" y="12600"/>
                    <a:pt x="12207" y="14400"/>
                    <a:pt x="13079" y="15840"/>
                  </a:cubicBezTo>
                  <a:cubicBezTo>
                    <a:pt x="13990" y="17400"/>
                    <a:pt x="15021" y="18240"/>
                    <a:pt x="16131" y="18240"/>
                  </a:cubicBezTo>
                  <a:cubicBezTo>
                    <a:pt x="17320" y="18240"/>
                    <a:pt x="18390" y="18000"/>
                    <a:pt x="19341" y="16440"/>
                  </a:cubicBezTo>
                  <a:cubicBezTo>
                    <a:pt x="20332" y="15360"/>
                    <a:pt x="21204" y="13200"/>
                    <a:pt x="21600" y="10440"/>
                  </a:cubicBezTo>
                  <a:cubicBezTo>
                    <a:pt x="21521" y="13440"/>
                    <a:pt x="20887" y="16200"/>
                    <a:pt x="19896" y="18000"/>
                  </a:cubicBezTo>
                  <a:cubicBezTo>
                    <a:pt x="18905" y="19680"/>
                    <a:pt x="17518" y="21000"/>
                    <a:pt x="16210" y="21360"/>
                  </a:cubicBezTo>
                  <a:cubicBezTo>
                    <a:pt x="14823" y="21600"/>
                    <a:pt x="13515" y="20640"/>
                    <a:pt x="12326" y="18840"/>
                  </a:cubicBezTo>
                  <a:cubicBezTo>
                    <a:pt x="11652" y="18000"/>
                    <a:pt x="11256" y="16800"/>
                    <a:pt x="10820" y="15360"/>
                  </a:cubicBezTo>
                  <a:cubicBezTo>
                    <a:pt x="10344" y="16800"/>
                    <a:pt x="9829" y="18000"/>
                    <a:pt x="9274" y="18840"/>
                  </a:cubicBezTo>
                  <a:cubicBezTo>
                    <a:pt x="8085" y="20640"/>
                    <a:pt x="6658" y="21600"/>
                    <a:pt x="5390" y="21360"/>
                  </a:cubicBezTo>
                  <a:cubicBezTo>
                    <a:pt x="4082" y="21360"/>
                    <a:pt x="2695" y="20040"/>
                    <a:pt x="1704" y="18000"/>
                  </a:cubicBezTo>
                  <a:cubicBezTo>
                    <a:pt x="753" y="16200"/>
                    <a:pt x="0" y="13200"/>
                    <a:pt x="0" y="10440"/>
                  </a:cubicBezTo>
                  <a:cubicBezTo>
                    <a:pt x="198" y="12960"/>
                    <a:pt x="1070" y="15000"/>
                    <a:pt x="2061" y="16440"/>
                  </a:cubicBezTo>
                  <a:cubicBezTo>
                    <a:pt x="3012" y="17640"/>
                    <a:pt x="4201" y="18240"/>
                    <a:pt x="5271" y="1824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7" name="Figure"/>
            <p:cNvSpPr/>
            <p:nvPr/>
          </p:nvSpPr>
          <p:spPr>
            <a:xfrm>
              <a:off x="210496" y="297614"/>
              <a:ext cx="73610" cy="31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1" h="21600" fill="norm" stroke="1" extrusionOk="0">
                  <a:moveTo>
                    <a:pt x="10059" y="0"/>
                  </a:moveTo>
                  <a:cubicBezTo>
                    <a:pt x="11899" y="0"/>
                    <a:pt x="17517" y="0"/>
                    <a:pt x="19551" y="3560"/>
                  </a:cubicBezTo>
                  <a:cubicBezTo>
                    <a:pt x="20907" y="6171"/>
                    <a:pt x="19842" y="11868"/>
                    <a:pt x="16355" y="17327"/>
                  </a:cubicBezTo>
                  <a:cubicBezTo>
                    <a:pt x="14030" y="20888"/>
                    <a:pt x="11899" y="21600"/>
                    <a:pt x="10349" y="21600"/>
                  </a:cubicBezTo>
                  <a:cubicBezTo>
                    <a:pt x="8509" y="21600"/>
                    <a:pt x="6378" y="20176"/>
                    <a:pt x="4247" y="17327"/>
                  </a:cubicBezTo>
                  <a:cubicBezTo>
                    <a:pt x="-15" y="11868"/>
                    <a:pt x="-693" y="6171"/>
                    <a:pt x="566" y="3560"/>
                  </a:cubicBezTo>
                  <a:cubicBezTo>
                    <a:pt x="2407" y="0"/>
                    <a:pt x="8218" y="0"/>
                    <a:pt x="10059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189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190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9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Rectangle"/>
          <p:cNvSpPr/>
          <p:nvPr/>
        </p:nvSpPr>
        <p:spPr>
          <a:xfrm>
            <a:off x="0" y="5040312"/>
            <a:ext cx="10080625" cy="630239"/>
          </a:xfrm>
          <a:prstGeom prst="rect">
            <a:avLst/>
          </a:prstGeom>
          <a:solidFill>
            <a:srgbClr val="9ECF6C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222" name="Grouper"/>
          <p:cNvGrpSpPr/>
          <p:nvPr/>
        </p:nvGrpSpPr>
        <p:grpSpPr>
          <a:xfrm>
            <a:off x="7559675" y="4589410"/>
            <a:ext cx="538286" cy="719410"/>
            <a:chOff x="0" y="0"/>
            <a:chExt cx="538285" cy="719409"/>
          </a:xfrm>
        </p:grpSpPr>
        <p:sp>
          <p:nvSpPr>
            <p:cNvPr id="199" name="Figure"/>
            <p:cNvSpPr/>
            <p:nvPr/>
          </p:nvSpPr>
          <p:spPr>
            <a:xfrm>
              <a:off x="0" y="493764"/>
              <a:ext cx="93308" cy="10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763"/>
                  </a:moveTo>
                  <a:cubicBezTo>
                    <a:pt x="0" y="12680"/>
                    <a:pt x="493" y="14597"/>
                    <a:pt x="1478" y="16218"/>
                  </a:cubicBezTo>
                  <a:cubicBezTo>
                    <a:pt x="2464" y="17840"/>
                    <a:pt x="3778" y="19167"/>
                    <a:pt x="5421" y="20126"/>
                  </a:cubicBezTo>
                  <a:cubicBezTo>
                    <a:pt x="7063" y="21084"/>
                    <a:pt x="8870" y="21600"/>
                    <a:pt x="10759" y="21600"/>
                  </a:cubicBezTo>
                  <a:cubicBezTo>
                    <a:pt x="12648" y="21600"/>
                    <a:pt x="14537" y="21084"/>
                    <a:pt x="16179" y="20126"/>
                  </a:cubicBezTo>
                  <a:cubicBezTo>
                    <a:pt x="17822" y="19167"/>
                    <a:pt x="19136" y="17840"/>
                    <a:pt x="20122" y="16218"/>
                  </a:cubicBezTo>
                  <a:cubicBezTo>
                    <a:pt x="21025" y="14597"/>
                    <a:pt x="21600" y="12680"/>
                    <a:pt x="21600" y="10763"/>
                  </a:cubicBezTo>
                  <a:cubicBezTo>
                    <a:pt x="21600" y="8846"/>
                    <a:pt x="21025" y="7003"/>
                    <a:pt x="20122" y="5382"/>
                  </a:cubicBezTo>
                  <a:cubicBezTo>
                    <a:pt x="19136" y="3760"/>
                    <a:pt x="17822" y="2433"/>
                    <a:pt x="16179" y="1474"/>
                  </a:cubicBezTo>
                  <a:cubicBezTo>
                    <a:pt x="14537" y="516"/>
                    <a:pt x="12648" y="0"/>
                    <a:pt x="10759" y="0"/>
                  </a:cubicBezTo>
                  <a:cubicBezTo>
                    <a:pt x="8952" y="0"/>
                    <a:pt x="7063" y="516"/>
                    <a:pt x="5421" y="1474"/>
                  </a:cubicBezTo>
                  <a:cubicBezTo>
                    <a:pt x="3778" y="2433"/>
                    <a:pt x="2464" y="3760"/>
                    <a:pt x="1478" y="5382"/>
                  </a:cubicBezTo>
                  <a:cubicBezTo>
                    <a:pt x="493" y="7003"/>
                    <a:pt x="0" y="8846"/>
                    <a:pt x="0" y="10763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0" name="Figure"/>
            <p:cNvSpPr/>
            <p:nvPr/>
          </p:nvSpPr>
          <p:spPr>
            <a:xfrm>
              <a:off x="33751" y="482652"/>
              <a:ext cx="163218" cy="208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80" h="20447" fill="norm" stroke="1" extrusionOk="0">
                  <a:moveTo>
                    <a:pt x="991" y="17182"/>
                  </a:moveTo>
                  <a:cubicBezTo>
                    <a:pt x="-2749" y="3962"/>
                    <a:pt x="5151" y="5716"/>
                    <a:pt x="7250" y="0"/>
                  </a:cubicBezTo>
                  <a:cubicBezTo>
                    <a:pt x="10188" y="1368"/>
                    <a:pt x="13165" y="2700"/>
                    <a:pt x="16141" y="4068"/>
                  </a:cubicBezTo>
                  <a:cubicBezTo>
                    <a:pt x="16141" y="3962"/>
                    <a:pt x="18851" y="16726"/>
                    <a:pt x="16256" y="19531"/>
                  </a:cubicBezTo>
                  <a:cubicBezTo>
                    <a:pt x="14233" y="21600"/>
                    <a:pt x="1754" y="19882"/>
                    <a:pt x="991" y="1718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1" name="Figure"/>
            <p:cNvSpPr/>
            <p:nvPr/>
          </p:nvSpPr>
          <p:spPr>
            <a:xfrm>
              <a:off x="90487" y="598923"/>
              <a:ext cx="94898" cy="50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2" fill="norm" stroke="1" extrusionOk="0">
                  <a:moveTo>
                    <a:pt x="18709" y="9982"/>
                  </a:moveTo>
                  <a:cubicBezTo>
                    <a:pt x="17103" y="7063"/>
                    <a:pt x="15257" y="4144"/>
                    <a:pt x="13169" y="2685"/>
                  </a:cubicBezTo>
                  <a:cubicBezTo>
                    <a:pt x="8993" y="-818"/>
                    <a:pt x="4175" y="-818"/>
                    <a:pt x="0" y="2247"/>
                  </a:cubicBezTo>
                  <a:cubicBezTo>
                    <a:pt x="4497" y="2247"/>
                    <a:pt x="8431" y="2685"/>
                    <a:pt x="12366" y="6041"/>
                  </a:cubicBezTo>
                  <a:cubicBezTo>
                    <a:pt x="14213" y="7501"/>
                    <a:pt x="16059" y="9544"/>
                    <a:pt x="17585" y="11879"/>
                  </a:cubicBezTo>
                  <a:cubicBezTo>
                    <a:pt x="18950" y="14360"/>
                    <a:pt x="20476" y="17279"/>
                    <a:pt x="21600" y="20782"/>
                  </a:cubicBezTo>
                  <a:cubicBezTo>
                    <a:pt x="21279" y="16841"/>
                    <a:pt x="20315" y="12901"/>
                    <a:pt x="18709" y="998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2" name="Figure"/>
            <p:cNvSpPr/>
            <p:nvPr/>
          </p:nvSpPr>
          <p:spPr>
            <a:xfrm>
              <a:off x="166687" y="465189"/>
              <a:ext cx="138656" cy="254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95" h="21120" fill="norm" stroke="1" extrusionOk="0">
                  <a:moveTo>
                    <a:pt x="3978" y="19815"/>
                  </a:moveTo>
                  <a:cubicBezTo>
                    <a:pt x="0" y="17345"/>
                    <a:pt x="151" y="6337"/>
                    <a:pt x="0" y="863"/>
                  </a:cubicBezTo>
                  <a:cubicBezTo>
                    <a:pt x="5589" y="595"/>
                    <a:pt x="11228" y="298"/>
                    <a:pt x="16817" y="0"/>
                  </a:cubicBezTo>
                  <a:cubicBezTo>
                    <a:pt x="16968" y="0"/>
                    <a:pt x="21600" y="17435"/>
                    <a:pt x="18327" y="19815"/>
                  </a:cubicBezTo>
                  <a:cubicBezTo>
                    <a:pt x="15860" y="21600"/>
                    <a:pt x="6747" y="21511"/>
                    <a:pt x="3978" y="1981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3" name="Figure"/>
            <p:cNvSpPr/>
            <p:nvPr/>
          </p:nvSpPr>
          <p:spPr>
            <a:xfrm>
              <a:off x="289358" y="465189"/>
              <a:ext cx="138909" cy="254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30" h="21120" fill="norm" stroke="1" extrusionOk="0">
                  <a:moveTo>
                    <a:pt x="15552" y="19815"/>
                  </a:moveTo>
                  <a:cubicBezTo>
                    <a:pt x="19530" y="17345"/>
                    <a:pt x="19329" y="6337"/>
                    <a:pt x="19530" y="863"/>
                  </a:cubicBezTo>
                  <a:cubicBezTo>
                    <a:pt x="13891" y="595"/>
                    <a:pt x="8302" y="298"/>
                    <a:pt x="2713" y="0"/>
                  </a:cubicBezTo>
                  <a:cubicBezTo>
                    <a:pt x="2210" y="6605"/>
                    <a:pt x="-2070" y="17435"/>
                    <a:pt x="1253" y="19815"/>
                  </a:cubicBezTo>
                  <a:cubicBezTo>
                    <a:pt x="3720" y="21600"/>
                    <a:pt x="12783" y="21511"/>
                    <a:pt x="15552" y="1981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4" name="Figure"/>
            <p:cNvSpPr/>
            <p:nvPr/>
          </p:nvSpPr>
          <p:spPr>
            <a:xfrm>
              <a:off x="289577" y="601714"/>
              <a:ext cx="12701" cy="101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38"/>
                  </a:moveTo>
                  <a:cubicBezTo>
                    <a:pt x="21600" y="7376"/>
                    <a:pt x="18400" y="3613"/>
                    <a:pt x="11200" y="0"/>
                  </a:cubicBezTo>
                  <a:cubicBezTo>
                    <a:pt x="3200" y="3613"/>
                    <a:pt x="0" y="7376"/>
                    <a:pt x="0" y="10838"/>
                  </a:cubicBezTo>
                  <a:cubicBezTo>
                    <a:pt x="3200" y="14601"/>
                    <a:pt x="3200" y="18138"/>
                    <a:pt x="11200" y="21600"/>
                  </a:cubicBezTo>
                  <a:cubicBezTo>
                    <a:pt x="18400" y="18138"/>
                    <a:pt x="21600" y="14375"/>
                    <a:pt x="21600" y="1083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5" name="Figure"/>
            <p:cNvSpPr/>
            <p:nvPr/>
          </p:nvSpPr>
          <p:spPr>
            <a:xfrm>
              <a:off x="192087" y="455664"/>
              <a:ext cx="210781" cy="207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18" y="21600"/>
                  </a:moveTo>
                  <a:cubicBezTo>
                    <a:pt x="14412" y="17764"/>
                    <a:pt x="21600" y="15753"/>
                    <a:pt x="21600" y="10167"/>
                  </a:cubicBezTo>
                  <a:cubicBezTo>
                    <a:pt x="21600" y="4581"/>
                    <a:pt x="16833" y="0"/>
                    <a:pt x="10818" y="0"/>
                  </a:cubicBezTo>
                  <a:cubicBezTo>
                    <a:pt x="4804" y="0"/>
                    <a:pt x="0" y="4581"/>
                    <a:pt x="0" y="10167"/>
                  </a:cubicBezTo>
                  <a:cubicBezTo>
                    <a:pt x="0" y="15753"/>
                    <a:pt x="7188" y="17764"/>
                    <a:pt x="10818" y="216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6" name="Figure"/>
            <p:cNvSpPr/>
            <p:nvPr/>
          </p:nvSpPr>
          <p:spPr>
            <a:xfrm>
              <a:off x="54420" y="0"/>
              <a:ext cx="157949" cy="314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00" h="21387" fill="norm" stroke="1" extrusionOk="0">
                  <a:moveTo>
                    <a:pt x="17691" y="9368"/>
                  </a:moveTo>
                  <a:cubicBezTo>
                    <a:pt x="18436" y="17901"/>
                    <a:pt x="18830" y="16609"/>
                    <a:pt x="19400" y="20241"/>
                  </a:cubicBezTo>
                  <a:cubicBezTo>
                    <a:pt x="16727" y="20631"/>
                    <a:pt x="14055" y="20997"/>
                    <a:pt x="11382" y="21387"/>
                  </a:cubicBezTo>
                  <a:cubicBezTo>
                    <a:pt x="8096" y="18145"/>
                    <a:pt x="11820" y="20558"/>
                    <a:pt x="1524" y="11635"/>
                  </a:cubicBezTo>
                  <a:cubicBezTo>
                    <a:pt x="-2200" y="8320"/>
                    <a:pt x="1787" y="494"/>
                    <a:pt x="4065" y="6"/>
                  </a:cubicBezTo>
                  <a:cubicBezTo>
                    <a:pt x="5511" y="-213"/>
                    <a:pt x="17428" y="4980"/>
                    <a:pt x="17691" y="936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7" name="Figure"/>
            <p:cNvSpPr/>
            <p:nvPr/>
          </p:nvSpPr>
          <p:spPr>
            <a:xfrm>
              <a:off x="85590" y="63706"/>
              <a:ext cx="114081" cy="248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7" h="21315" fill="norm" stroke="1" extrusionOk="0">
                  <a:moveTo>
                    <a:pt x="15068" y="6966"/>
                  </a:moveTo>
                  <a:cubicBezTo>
                    <a:pt x="18961" y="17413"/>
                    <a:pt x="18522" y="15907"/>
                    <a:pt x="20217" y="20393"/>
                  </a:cubicBezTo>
                  <a:cubicBezTo>
                    <a:pt x="17705" y="20700"/>
                    <a:pt x="15131" y="21008"/>
                    <a:pt x="12619" y="21315"/>
                  </a:cubicBezTo>
                  <a:cubicBezTo>
                    <a:pt x="8915" y="17075"/>
                    <a:pt x="12619" y="20578"/>
                    <a:pt x="1505" y="8595"/>
                  </a:cubicBezTo>
                  <a:cubicBezTo>
                    <a:pt x="-1383" y="5553"/>
                    <a:pt x="250" y="514"/>
                    <a:pt x="3326" y="22"/>
                  </a:cubicBezTo>
                  <a:cubicBezTo>
                    <a:pt x="5398" y="-285"/>
                    <a:pt x="13436" y="2665"/>
                    <a:pt x="15068" y="696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8" name="Figure"/>
            <p:cNvSpPr/>
            <p:nvPr/>
          </p:nvSpPr>
          <p:spPr>
            <a:xfrm>
              <a:off x="379412" y="0"/>
              <a:ext cx="158874" cy="314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9" h="21387" fill="norm" stroke="1" extrusionOk="0">
                  <a:moveTo>
                    <a:pt x="1692" y="9368"/>
                  </a:moveTo>
                  <a:cubicBezTo>
                    <a:pt x="998" y="17901"/>
                    <a:pt x="564" y="16609"/>
                    <a:pt x="0" y="20241"/>
                  </a:cubicBezTo>
                  <a:cubicBezTo>
                    <a:pt x="2646" y="20631"/>
                    <a:pt x="5292" y="20997"/>
                    <a:pt x="7937" y="21387"/>
                  </a:cubicBezTo>
                  <a:cubicBezTo>
                    <a:pt x="11234" y="18145"/>
                    <a:pt x="7504" y="20558"/>
                    <a:pt x="17783" y="11635"/>
                  </a:cubicBezTo>
                  <a:cubicBezTo>
                    <a:pt x="21600" y="8320"/>
                    <a:pt x="17480" y="494"/>
                    <a:pt x="15181" y="6"/>
                  </a:cubicBezTo>
                  <a:cubicBezTo>
                    <a:pt x="13793" y="-213"/>
                    <a:pt x="1995" y="4980"/>
                    <a:pt x="1692" y="936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09" name="Figure"/>
            <p:cNvSpPr/>
            <p:nvPr/>
          </p:nvSpPr>
          <p:spPr>
            <a:xfrm>
              <a:off x="392112" y="63692"/>
              <a:ext cx="114337" cy="24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2" h="21316" fill="norm" stroke="1" extrusionOk="0">
                  <a:moveTo>
                    <a:pt x="5149" y="6936"/>
                  </a:moveTo>
                  <a:cubicBezTo>
                    <a:pt x="1193" y="17339"/>
                    <a:pt x="1695" y="15840"/>
                    <a:pt x="0" y="20306"/>
                  </a:cubicBezTo>
                  <a:cubicBezTo>
                    <a:pt x="2449" y="20643"/>
                    <a:pt x="4960" y="20979"/>
                    <a:pt x="7409" y="21316"/>
                  </a:cubicBezTo>
                  <a:cubicBezTo>
                    <a:pt x="11177" y="17124"/>
                    <a:pt x="7409" y="20643"/>
                    <a:pt x="18712" y="8711"/>
                  </a:cubicBezTo>
                  <a:cubicBezTo>
                    <a:pt x="21600" y="5529"/>
                    <a:pt x="20156" y="511"/>
                    <a:pt x="16828" y="22"/>
                  </a:cubicBezTo>
                  <a:cubicBezTo>
                    <a:pt x="14819" y="-284"/>
                    <a:pt x="6844" y="2653"/>
                    <a:pt x="5149" y="693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0" name="Figure"/>
            <p:cNvSpPr/>
            <p:nvPr/>
          </p:nvSpPr>
          <p:spPr>
            <a:xfrm>
              <a:off x="81532" y="192139"/>
              <a:ext cx="430339" cy="383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756" h="21600" fill="norm" stroke="1" extrusionOk="0">
                  <a:moveTo>
                    <a:pt x="8877" y="0"/>
                  </a:moveTo>
                  <a:cubicBezTo>
                    <a:pt x="3980" y="0"/>
                    <a:pt x="1746" y="2907"/>
                    <a:pt x="1746" y="6924"/>
                  </a:cubicBezTo>
                  <a:cubicBezTo>
                    <a:pt x="1746" y="10295"/>
                    <a:pt x="-1923" y="15281"/>
                    <a:pt x="1376" y="18572"/>
                  </a:cubicBezTo>
                  <a:cubicBezTo>
                    <a:pt x="2959" y="20187"/>
                    <a:pt x="5681" y="21600"/>
                    <a:pt x="8877" y="21600"/>
                  </a:cubicBezTo>
                  <a:cubicBezTo>
                    <a:pt x="12073" y="21600"/>
                    <a:pt x="14780" y="20187"/>
                    <a:pt x="16393" y="18572"/>
                  </a:cubicBezTo>
                  <a:cubicBezTo>
                    <a:pt x="19677" y="15221"/>
                    <a:pt x="15993" y="10295"/>
                    <a:pt x="15993" y="6924"/>
                  </a:cubicBezTo>
                  <a:cubicBezTo>
                    <a:pt x="15993" y="2907"/>
                    <a:pt x="13818" y="0"/>
                    <a:pt x="8877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1" name="Figure"/>
            <p:cNvSpPr/>
            <p:nvPr/>
          </p:nvSpPr>
          <p:spPr>
            <a:xfrm>
              <a:off x="109670" y="244940"/>
              <a:ext cx="376134" cy="318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77" h="21359" fill="norm" stroke="1" extrusionOk="0">
                  <a:moveTo>
                    <a:pt x="9027" y="722"/>
                  </a:moveTo>
                  <a:cubicBezTo>
                    <a:pt x="9573" y="-241"/>
                    <a:pt x="10063" y="-241"/>
                    <a:pt x="10629" y="722"/>
                  </a:cubicBezTo>
                  <a:cubicBezTo>
                    <a:pt x="11911" y="2889"/>
                    <a:pt x="13965" y="7561"/>
                    <a:pt x="14078" y="11414"/>
                  </a:cubicBezTo>
                  <a:cubicBezTo>
                    <a:pt x="16434" y="11004"/>
                    <a:pt x="19073" y="11149"/>
                    <a:pt x="19638" y="12786"/>
                  </a:cubicBezTo>
                  <a:cubicBezTo>
                    <a:pt x="20675" y="15989"/>
                    <a:pt x="15756" y="21359"/>
                    <a:pt x="9894" y="21359"/>
                  </a:cubicBezTo>
                  <a:cubicBezTo>
                    <a:pt x="3957" y="21359"/>
                    <a:pt x="-925" y="15989"/>
                    <a:pt x="149" y="12786"/>
                  </a:cubicBezTo>
                  <a:cubicBezTo>
                    <a:pt x="564" y="11149"/>
                    <a:pt x="3297" y="11004"/>
                    <a:pt x="5559" y="11414"/>
                  </a:cubicBezTo>
                  <a:cubicBezTo>
                    <a:pt x="5710" y="7561"/>
                    <a:pt x="7726" y="2889"/>
                    <a:pt x="9027" y="72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2" name="Figure"/>
            <p:cNvSpPr/>
            <p:nvPr/>
          </p:nvSpPr>
          <p:spPr>
            <a:xfrm>
              <a:off x="208238" y="473127"/>
              <a:ext cx="176892" cy="6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36" h="21600" fill="norm" stroke="1" extrusionOk="0">
                  <a:moveTo>
                    <a:pt x="4126" y="7908"/>
                  </a:moveTo>
                  <a:cubicBezTo>
                    <a:pt x="5613" y="8262"/>
                    <a:pt x="7224" y="7200"/>
                    <a:pt x="8463" y="4721"/>
                  </a:cubicBezTo>
                  <a:cubicBezTo>
                    <a:pt x="9124" y="3541"/>
                    <a:pt x="9660" y="2007"/>
                    <a:pt x="10239" y="0"/>
                  </a:cubicBezTo>
                  <a:cubicBezTo>
                    <a:pt x="10610" y="2007"/>
                    <a:pt x="11271" y="3541"/>
                    <a:pt x="11973" y="4721"/>
                  </a:cubicBezTo>
                  <a:cubicBezTo>
                    <a:pt x="13336" y="7200"/>
                    <a:pt x="14782" y="8262"/>
                    <a:pt x="16310" y="7908"/>
                  </a:cubicBezTo>
                  <a:cubicBezTo>
                    <a:pt x="17797" y="7908"/>
                    <a:pt x="19283" y="6256"/>
                    <a:pt x="20357" y="3541"/>
                  </a:cubicBezTo>
                  <a:cubicBezTo>
                    <a:pt x="21018" y="2007"/>
                    <a:pt x="17507" y="21600"/>
                    <a:pt x="10239" y="21600"/>
                  </a:cubicBezTo>
                  <a:cubicBezTo>
                    <a:pt x="2929" y="21600"/>
                    <a:pt x="-582" y="2007"/>
                    <a:pt x="79" y="3541"/>
                  </a:cubicBezTo>
                  <a:cubicBezTo>
                    <a:pt x="1153" y="5902"/>
                    <a:pt x="2639" y="7554"/>
                    <a:pt x="4126" y="790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3" name="Figure"/>
            <p:cNvSpPr/>
            <p:nvPr/>
          </p:nvSpPr>
          <p:spPr>
            <a:xfrm>
              <a:off x="145453" y="292136"/>
              <a:ext cx="103177" cy="125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59" h="18178" fill="norm" stroke="1" extrusionOk="0">
                  <a:moveTo>
                    <a:pt x="12771" y="509"/>
                  </a:moveTo>
                  <a:cubicBezTo>
                    <a:pt x="6176" y="-1610"/>
                    <a:pt x="1735" y="3402"/>
                    <a:pt x="659" y="6141"/>
                  </a:cubicBezTo>
                  <a:cubicBezTo>
                    <a:pt x="-1091" y="10275"/>
                    <a:pt x="1130" y="14926"/>
                    <a:pt x="1735" y="16011"/>
                  </a:cubicBezTo>
                  <a:cubicBezTo>
                    <a:pt x="2273" y="16683"/>
                    <a:pt x="7051" y="19990"/>
                    <a:pt x="17885" y="16838"/>
                  </a:cubicBezTo>
                  <a:cubicBezTo>
                    <a:pt x="17616" y="16838"/>
                    <a:pt x="20509" y="12187"/>
                    <a:pt x="19230" y="7898"/>
                  </a:cubicBezTo>
                  <a:cubicBezTo>
                    <a:pt x="17077" y="5418"/>
                    <a:pt x="18490" y="2214"/>
                    <a:pt x="12771" y="509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4" name="Figure"/>
            <p:cNvSpPr/>
            <p:nvPr/>
          </p:nvSpPr>
          <p:spPr>
            <a:xfrm>
              <a:off x="137910" y="285969"/>
              <a:ext cx="107799" cy="135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233" fill="norm" stroke="1" extrusionOk="0">
                  <a:moveTo>
                    <a:pt x="18801" y="3465"/>
                  </a:moveTo>
                  <a:cubicBezTo>
                    <a:pt x="17820" y="2516"/>
                    <a:pt x="16908" y="1790"/>
                    <a:pt x="15856" y="1232"/>
                  </a:cubicBezTo>
                  <a:cubicBezTo>
                    <a:pt x="15365" y="841"/>
                    <a:pt x="14664" y="618"/>
                    <a:pt x="13962" y="451"/>
                  </a:cubicBezTo>
                  <a:cubicBezTo>
                    <a:pt x="13261" y="227"/>
                    <a:pt x="12630" y="60"/>
                    <a:pt x="11858" y="60"/>
                  </a:cubicBezTo>
                  <a:cubicBezTo>
                    <a:pt x="9123" y="-275"/>
                    <a:pt x="6388" y="841"/>
                    <a:pt x="4565" y="2292"/>
                  </a:cubicBezTo>
                  <a:cubicBezTo>
                    <a:pt x="2671" y="3799"/>
                    <a:pt x="1129" y="5920"/>
                    <a:pt x="427" y="8097"/>
                  </a:cubicBezTo>
                  <a:cubicBezTo>
                    <a:pt x="-274" y="10330"/>
                    <a:pt x="-64" y="12730"/>
                    <a:pt x="708" y="14962"/>
                  </a:cubicBezTo>
                  <a:cubicBezTo>
                    <a:pt x="918" y="16078"/>
                    <a:pt x="1339" y="17195"/>
                    <a:pt x="2040" y="18144"/>
                  </a:cubicBezTo>
                  <a:cubicBezTo>
                    <a:pt x="2110" y="18255"/>
                    <a:pt x="2181" y="18423"/>
                    <a:pt x="2251" y="18534"/>
                  </a:cubicBezTo>
                  <a:cubicBezTo>
                    <a:pt x="2251" y="18702"/>
                    <a:pt x="2251" y="18869"/>
                    <a:pt x="2251" y="19037"/>
                  </a:cubicBezTo>
                  <a:cubicBezTo>
                    <a:pt x="2321" y="19148"/>
                    <a:pt x="2391" y="19204"/>
                    <a:pt x="2461" y="19260"/>
                  </a:cubicBezTo>
                  <a:cubicBezTo>
                    <a:pt x="2671" y="19427"/>
                    <a:pt x="2882" y="19595"/>
                    <a:pt x="3443" y="19762"/>
                  </a:cubicBezTo>
                  <a:cubicBezTo>
                    <a:pt x="4074" y="20209"/>
                    <a:pt x="4565" y="20376"/>
                    <a:pt x="5196" y="20599"/>
                  </a:cubicBezTo>
                  <a:cubicBezTo>
                    <a:pt x="7791" y="21325"/>
                    <a:pt x="10316" y="21325"/>
                    <a:pt x="12840" y="21102"/>
                  </a:cubicBezTo>
                  <a:cubicBezTo>
                    <a:pt x="15365" y="20767"/>
                    <a:pt x="17609" y="20209"/>
                    <a:pt x="19923" y="19260"/>
                  </a:cubicBezTo>
                  <a:cubicBezTo>
                    <a:pt x="17609" y="19595"/>
                    <a:pt x="15084" y="20209"/>
                    <a:pt x="12840" y="20209"/>
                  </a:cubicBezTo>
                  <a:cubicBezTo>
                    <a:pt x="10596" y="20209"/>
                    <a:pt x="8001" y="19985"/>
                    <a:pt x="5897" y="19260"/>
                  </a:cubicBezTo>
                  <a:cubicBezTo>
                    <a:pt x="5477" y="19037"/>
                    <a:pt x="4986" y="18869"/>
                    <a:pt x="4565" y="18534"/>
                  </a:cubicBezTo>
                  <a:cubicBezTo>
                    <a:pt x="4355" y="18311"/>
                    <a:pt x="4074" y="18311"/>
                    <a:pt x="4074" y="18144"/>
                  </a:cubicBezTo>
                  <a:cubicBezTo>
                    <a:pt x="4004" y="18032"/>
                    <a:pt x="3934" y="17920"/>
                    <a:pt x="3864" y="17809"/>
                  </a:cubicBezTo>
                  <a:cubicBezTo>
                    <a:pt x="3443" y="16804"/>
                    <a:pt x="3162" y="15911"/>
                    <a:pt x="2671" y="14962"/>
                  </a:cubicBezTo>
                  <a:cubicBezTo>
                    <a:pt x="2251" y="12953"/>
                    <a:pt x="2040" y="10888"/>
                    <a:pt x="2671" y="9046"/>
                  </a:cubicBezTo>
                  <a:cubicBezTo>
                    <a:pt x="3162" y="7148"/>
                    <a:pt x="4565" y="5474"/>
                    <a:pt x="6108" y="4190"/>
                  </a:cubicBezTo>
                  <a:cubicBezTo>
                    <a:pt x="7791" y="2851"/>
                    <a:pt x="9825" y="1958"/>
                    <a:pt x="11858" y="2125"/>
                  </a:cubicBezTo>
                  <a:cubicBezTo>
                    <a:pt x="12420" y="2125"/>
                    <a:pt x="13051" y="2125"/>
                    <a:pt x="13542" y="2292"/>
                  </a:cubicBezTo>
                  <a:cubicBezTo>
                    <a:pt x="13962" y="2516"/>
                    <a:pt x="14664" y="2516"/>
                    <a:pt x="15084" y="2683"/>
                  </a:cubicBezTo>
                  <a:cubicBezTo>
                    <a:pt x="16277" y="3018"/>
                    <a:pt x="17188" y="3632"/>
                    <a:pt x="17820" y="4358"/>
                  </a:cubicBezTo>
                  <a:cubicBezTo>
                    <a:pt x="19503" y="5474"/>
                    <a:pt x="20625" y="7316"/>
                    <a:pt x="21326" y="9548"/>
                  </a:cubicBezTo>
                  <a:cubicBezTo>
                    <a:pt x="21326" y="7316"/>
                    <a:pt x="20344" y="5251"/>
                    <a:pt x="18801" y="346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5" name="Figure"/>
            <p:cNvSpPr/>
            <p:nvPr/>
          </p:nvSpPr>
          <p:spPr>
            <a:xfrm>
              <a:off x="173037" y="322314"/>
              <a:ext cx="59973" cy="7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736"/>
                    <a:pt x="381" y="14570"/>
                    <a:pt x="1398" y="16200"/>
                  </a:cubicBezTo>
                  <a:cubicBezTo>
                    <a:pt x="2287" y="17932"/>
                    <a:pt x="3685" y="19257"/>
                    <a:pt x="5464" y="20174"/>
                  </a:cubicBezTo>
                  <a:cubicBezTo>
                    <a:pt x="7115" y="21091"/>
                    <a:pt x="8894" y="21600"/>
                    <a:pt x="10800" y="21600"/>
                  </a:cubicBezTo>
                  <a:cubicBezTo>
                    <a:pt x="12706" y="21600"/>
                    <a:pt x="14485" y="21091"/>
                    <a:pt x="16264" y="20174"/>
                  </a:cubicBezTo>
                  <a:cubicBezTo>
                    <a:pt x="17915" y="19257"/>
                    <a:pt x="19186" y="17932"/>
                    <a:pt x="20202" y="16200"/>
                  </a:cubicBezTo>
                  <a:cubicBezTo>
                    <a:pt x="21092" y="14570"/>
                    <a:pt x="21600" y="12736"/>
                    <a:pt x="21600" y="10800"/>
                  </a:cubicBezTo>
                  <a:cubicBezTo>
                    <a:pt x="21600" y="8966"/>
                    <a:pt x="21092" y="7030"/>
                    <a:pt x="20202" y="5400"/>
                  </a:cubicBezTo>
                  <a:cubicBezTo>
                    <a:pt x="19186" y="3770"/>
                    <a:pt x="17915" y="2343"/>
                    <a:pt x="16264" y="1426"/>
                  </a:cubicBezTo>
                  <a:cubicBezTo>
                    <a:pt x="14485" y="509"/>
                    <a:pt x="12706" y="0"/>
                    <a:pt x="10800" y="0"/>
                  </a:cubicBezTo>
                  <a:cubicBezTo>
                    <a:pt x="8894" y="0"/>
                    <a:pt x="7115" y="509"/>
                    <a:pt x="5464" y="1426"/>
                  </a:cubicBezTo>
                  <a:cubicBezTo>
                    <a:pt x="3685" y="2343"/>
                    <a:pt x="2287" y="3770"/>
                    <a:pt x="1398" y="5400"/>
                  </a:cubicBezTo>
                  <a:cubicBezTo>
                    <a:pt x="381" y="7030"/>
                    <a:pt x="0" y="8966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6" name="Figure"/>
            <p:cNvSpPr/>
            <p:nvPr/>
          </p:nvSpPr>
          <p:spPr>
            <a:xfrm>
              <a:off x="345610" y="292136"/>
              <a:ext cx="102174" cy="125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42" h="18178" fill="norm" stroke="1" extrusionOk="0">
                  <a:moveTo>
                    <a:pt x="6737" y="509"/>
                  </a:moveTo>
                  <a:cubicBezTo>
                    <a:pt x="13415" y="-1610"/>
                    <a:pt x="17844" y="3402"/>
                    <a:pt x="18934" y="6141"/>
                  </a:cubicBezTo>
                  <a:cubicBezTo>
                    <a:pt x="20774" y="10275"/>
                    <a:pt x="18525" y="14926"/>
                    <a:pt x="17844" y="16011"/>
                  </a:cubicBezTo>
                  <a:cubicBezTo>
                    <a:pt x="17435" y="16683"/>
                    <a:pt x="12529" y="19990"/>
                    <a:pt x="1559" y="16838"/>
                  </a:cubicBezTo>
                  <a:cubicBezTo>
                    <a:pt x="1831" y="16838"/>
                    <a:pt x="-826" y="12187"/>
                    <a:pt x="264" y="7898"/>
                  </a:cubicBezTo>
                  <a:cubicBezTo>
                    <a:pt x="2377" y="5418"/>
                    <a:pt x="877" y="2214"/>
                    <a:pt x="6737" y="509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7" name="Figure"/>
            <p:cNvSpPr/>
            <p:nvPr/>
          </p:nvSpPr>
          <p:spPr>
            <a:xfrm>
              <a:off x="347662" y="285966"/>
              <a:ext cx="108448" cy="133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151" fill="norm" stroke="1" extrusionOk="0">
                  <a:moveTo>
                    <a:pt x="3436" y="4065"/>
                  </a:moveTo>
                  <a:cubicBezTo>
                    <a:pt x="4348" y="3331"/>
                    <a:pt x="5330" y="2711"/>
                    <a:pt x="6171" y="2316"/>
                  </a:cubicBezTo>
                  <a:cubicBezTo>
                    <a:pt x="6662" y="2147"/>
                    <a:pt x="7294" y="1978"/>
                    <a:pt x="7855" y="1978"/>
                  </a:cubicBezTo>
                  <a:cubicBezTo>
                    <a:pt x="8275" y="1809"/>
                    <a:pt x="8977" y="1809"/>
                    <a:pt x="9397" y="1809"/>
                  </a:cubicBezTo>
                  <a:cubicBezTo>
                    <a:pt x="11501" y="1809"/>
                    <a:pt x="13816" y="2542"/>
                    <a:pt x="15148" y="3839"/>
                  </a:cubicBezTo>
                  <a:cubicBezTo>
                    <a:pt x="16761" y="5136"/>
                    <a:pt x="18164" y="7054"/>
                    <a:pt x="18584" y="8745"/>
                  </a:cubicBezTo>
                  <a:cubicBezTo>
                    <a:pt x="19005" y="10663"/>
                    <a:pt x="19005" y="12637"/>
                    <a:pt x="18584" y="14724"/>
                  </a:cubicBezTo>
                  <a:cubicBezTo>
                    <a:pt x="18374" y="15739"/>
                    <a:pt x="17883" y="16810"/>
                    <a:pt x="17462" y="17543"/>
                  </a:cubicBezTo>
                  <a:cubicBezTo>
                    <a:pt x="17392" y="17713"/>
                    <a:pt x="17322" y="17825"/>
                    <a:pt x="17252" y="17995"/>
                  </a:cubicBezTo>
                  <a:cubicBezTo>
                    <a:pt x="17042" y="18164"/>
                    <a:pt x="16761" y="18164"/>
                    <a:pt x="16761" y="18333"/>
                  </a:cubicBezTo>
                  <a:cubicBezTo>
                    <a:pt x="16270" y="18502"/>
                    <a:pt x="15849" y="18897"/>
                    <a:pt x="15358" y="19066"/>
                  </a:cubicBezTo>
                  <a:cubicBezTo>
                    <a:pt x="13255" y="19799"/>
                    <a:pt x="11010" y="20250"/>
                    <a:pt x="8486" y="19968"/>
                  </a:cubicBezTo>
                  <a:cubicBezTo>
                    <a:pt x="6171" y="19968"/>
                    <a:pt x="3647" y="19630"/>
                    <a:pt x="1332" y="19066"/>
                  </a:cubicBezTo>
                  <a:cubicBezTo>
                    <a:pt x="3647" y="19968"/>
                    <a:pt x="5961" y="20589"/>
                    <a:pt x="8486" y="20984"/>
                  </a:cubicBezTo>
                  <a:cubicBezTo>
                    <a:pt x="11010" y="21322"/>
                    <a:pt x="13605" y="21153"/>
                    <a:pt x="16060" y="20420"/>
                  </a:cubicBezTo>
                  <a:cubicBezTo>
                    <a:pt x="16761" y="20250"/>
                    <a:pt x="17252" y="19968"/>
                    <a:pt x="17883" y="19630"/>
                  </a:cubicBezTo>
                  <a:cubicBezTo>
                    <a:pt x="18164" y="19461"/>
                    <a:pt x="18584" y="19235"/>
                    <a:pt x="18795" y="19066"/>
                  </a:cubicBezTo>
                  <a:cubicBezTo>
                    <a:pt x="18865" y="19010"/>
                    <a:pt x="18935" y="18953"/>
                    <a:pt x="19005" y="18897"/>
                  </a:cubicBezTo>
                  <a:cubicBezTo>
                    <a:pt x="19075" y="18841"/>
                    <a:pt x="19145" y="18784"/>
                    <a:pt x="19286" y="18728"/>
                  </a:cubicBezTo>
                  <a:cubicBezTo>
                    <a:pt x="19286" y="18671"/>
                    <a:pt x="19286" y="18615"/>
                    <a:pt x="19286" y="18502"/>
                  </a:cubicBezTo>
                  <a:cubicBezTo>
                    <a:pt x="19356" y="18446"/>
                    <a:pt x="19426" y="18389"/>
                    <a:pt x="19566" y="18333"/>
                  </a:cubicBezTo>
                  <a:cubicBezTo>
                    <a:pt x="19987" y="17205"/>
                    <a:pt x="20478" y="16246"/>
                    <a:pt x="20899" y="15118"/>
                  </a:cubicBezTo>
                  <a:cubicBezTo>
                    <a:pt x="21600" y="12919"/>
                    <a:pt x="21600" y="10663"/>
                    <a:pt x="21109" y="8182"/>
                  </a:cubicBezTo>
                  <a:cubicBezTo>
                    <a:pt x="20478" y="5926"/>
                    <a:pt x="18795" y="3839"/>
                    <a:pt x="17042" y="2316"/>
                  </a:cubicBezTo>
                  <a:cubicBezTo>
                    <a:pt x="14938" y="850"/>
                    <a:pt x="12413" y="-278"/>
                    <a:pt x="9608" y="60"/>
                  </a:cubicBezTo>
                  <a:cubicBezTo>
                    <a:pt x="8977" y="60"/>
                    <a:pt x="8275" y="230"/>
                    <a:pt x="7644" y="455"/>
                  </a:cubicBezTo>
                  <a:cubicBezTo>
                    <a:pt x="6873" y="681"/>
                    <a:pt x="6452" y="850"/>
                    <a:pt x="5751" y="1245"/>
                  </a:cubicBezTo>
                  <a:cubicBezTo>
                    <a:pt x="4629" y="1809"/>
                    <a:pt x="3647" y="2542"/>
                    <a:pt x="2735" y="3501"/>
                  </a:cubicBezTo>
                  <a:cubicBezTo>
                    <a:pt x="1122" y="4967"/>
                    <a:pt x="210" y="7223"/>
                    <a:pt x="0" y="9479"/>
                  </a:cubicBezTo>
                  <a:cubicBezTo>
                    <a:pt x="701" y="7392"/>
                    <a:pt x="1613" y="5305"/>
                    <a:pt x="3436" y="406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8" name="Figure"/>
            <p:cNvSpPr/>
            <p:nvPr/>
          </p:nvSpPr>
          <p:spPr>
            <a:xfrm>
              <a:off x="361949" y="322314"/>
              <a:ext cx="59974" cy="74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736"/>
                    <a:pt x="508" y="14570"/>
                    <a:pt x="1525" y="16200"/>
                  </a:cubicBezTo>
                  <a:cubicBezTo>
                    <a:pt x="2414" y="17932"/>
                    <a:pt x="3812" y="19257"/>
                    <a:pt x="5464" y="20174"/>
                  </a:cubicBezTo>
                  <a:cubicBezTo>
                    <a:pt x="6988" y="21091"/>
                    <a:pt x="8894" y="21600"/>
                    <a:pt x="10800" y="21600"/>
                  </a:cubicBezTo>
                  <a:cubicBezTo>
                    <a:pt x="12706" y="21600"/>
                    <a:pt x="14612" y="21091"/>
                    <a:pt x="16264" y="20174"/>
                  </a:cubicBezTo>
                  <a:cubicBezTo>
                    <a:pt x="17788" y="19257"/>
                    <a:pt x="19186" y="17932"/>
                    <a:pt x="20202" y="16200"/>
                  </a:cubicBezTo>
                  <a:cubicBezTo>
                    <a:pt x="21092" y="14570"/>
                    <a:pt x="21600" y="12736"/>
                    <a:pt x="21600" y="10800"/>
                  </a:cubicBezTo>
                  <a:cubicBezTo>
                    <a:pt x="21600" y="8966"/>
                    <a:pt x="21092" y="7030"/>
                    <a:pt x="20202" y="5400"/>
                  </a:cubicBezTo>
                  <a:cubicBezTo>
                    <a:pt x="19186" y="3770"/>
                    <a:pt x="17788" y="2343"/>
                    <a:pt x="16264" y="1426"/>
                  </a:cubicBezTo>
                  <a:cubicBezTo>
                    <a:pt x="14612" y="509"/>
                    <a:pt x="12706" y="0"/>
                    <a:pt x="10800" y="0"/>
                  </a:cubicBezTo>
                  <a:cubicBezTo>
                    <a:pt x="8894" y="0"/>
                    <a:pt x="6988" y="509"/>
                    <a:pt x="5464" y="1426"/>
                  </a:cubicBezTo>
                  <a:cubicBezTo>
                    <a:pt x="3812" y="2343"/>
                    <a:pt x="2414" y="3770"/>
                    <a:pt x="1525" y="5400"/>
                  </a:cubicBezTo>
                  <a:cubicBezTo>
                    <a:pt x="508" y="7030"/>
                    <a:pt x="0" y="8966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9" name="Figure"/>
            <p:cNvSpPr/>
            <p:nvPr/>
          </p:nvSpPr>
          <p:spPr>
            <a:xfrm>
              <a:off x="266699" y="457252"/>
              <a:ext cx="59980" cy="5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83" y="0"/>
                    <a:pt x="7242" y="0"/>
                    <a:pt x="0" y="0"/>
                  </a:cubicBezTo>
                  <a:cubicBezTo>
                    <a:pt x="0" y="7200"/>
                    <a:pt x="0" y="14400"/>
                    <a:pt x="0" y="21600"/>
                  </a:cubicBezTo>
                  <a:cubicBezTo>
                    <a:pt x="7242" y="21600"/>
                    <a:pt x="14483" y="21600"/>
                    <a:pt x="21600" y="21600"/>
                  </a:cubicBezTo>
                  <a:cubicBezTo>
                    <a:pt x="21600" y="14400"/>
                    <a:pt x="21600" y="7200"/>
                    <a:pt x="21600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0" name="Figure"/>
            <p:cNvSpPr/>
            <p:nvPr/>
          </p:nvSpPr>
          <p:spPr>
            <a:xfrm>
              <a:off x="180975" y="412802"/>
              <a:ext cx="234592" cy="84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9" fill="norm" stroke="1" extrusionOk="0">
                  <a:moveTo>
                    <a:pt x="5309" y="18284"/>
                  </a:moveTo>
                  <a:cubicBezTo>
                    <a:pt x="6398" y="17925"/>
                    <a:pt x="7453" y="17298"/>
                    <a:pt x="8310" y="15864"/>
                  </a:cubicBezTo>
                  <a:cubicBezTo>
                    <a:pt x="9201" y="14340"/>
                    <a:pt x="9827" y="12368"/>
                    <a:pt x="9926" y="10217"/>
                  </a:cubicBezTo>
                  <a:cubicBezTo>
                    <a:pt x="10190" y="6812"/>
                    <a:pt x="10454" y="3406"/>
                    <a:pt x="10718" y="0"/>
                  </a:cubicBezTo>
                  <a:cubicBezTo>
                    <a:pt x="10948" y="3406"/>
                    <a:pt x="11179" y="6812"/>
                    <a:pt x="11443" y="10217"/>
                  </a:cubicBezTo>
                  <a:cubicBezTo>
                    <a:pt x="11641" y="12637"/>
                    <a:pt x="12202" y="14340"/>
                    <a:pt x="13059" y="15864"/>
                  </a:cubicBezTo>
                  <a:cubicBezTo>
                    <a:pt x="13916" y="17298"/>
                    <a:pt x="15005" y="18284"/>
                    <a:pt x="16093" y="18284"/>
                  </a:cubicBezTo>
                  <a:cubicBezTo>
                    <a:pt x="17280" y="18284"/>
                    <a:pt x="18335" y="17925"/>
                    <a:pt x="19325" y="16491"/>
                  </a:cubicBezTo>
                  <a:cubicBezTo>
                    <a:pt x="20314" y="15237"/>
                    <a:pt x="21171" y="13175"/>
                    <a:pt x="21600" y="10486"/>
                  </a:cubicBezTo>
                  <a:cubicBezTo>
                    <a:pt x="21468" y="13534"/>
                    <a:pt x="20842" y="16222"/>
                    <a:pt x="19852" y="17925"/>
                  </a:cubicBezTo>
                  <a:cubicBezTo>
                    <a:pt x="18929" y="19718"/>
                    <a:pt x="17511" y="20973"/>
                    <a:pt x="16225" y="21241"/>
                  </a:cubicBezTo>
                  <a:cubicBezTo>
                    <a:pt x="14807" y="21600"/>
                    <a:pt x="13521" y="20704"/>
                    <a:pt x="12300" y="18822"/>
                  </a:cubicBezTo>
                  <a:cubicBezTo>
                    <a:pt x="11641" y="17925"/>
                    <a:pt x="11212" y="16760"/>
                    <a:pt x="10816" y="15237"/>
                  </a:cubicBezTo>
                  <a:cubicBezTo>
                    <a:pt x="10388" y="16760"/>
                    <a:pt x="9827" y="17925"/>
                    <a:pt x="9300" y="18822"/>
                  </a:cubicBezTo>
                  <a:cubicBezTo>
                    <a:pt x="8112" y="20704"/>
                    <a:pt x="6694" y="21600"/>
                    <a:pt x="5408" y="21241"/>
                  </a:cubicBezTo>
                  <a:cubicBezTo>
                    <a:pt x="4089" y="21241"/>
                    <a:pt x="2704" y="20076"/>
                    <a:pt x="1715" y="17925"/>
                  </a:cubicBezTo>
                  <a:cubicBezTo>
                    <a:pt x="758" y="16222"/>
                    <a:pt x="0" y="13175"/>
                    <a:pt x="0" y="10486"/>
                  </a:cubicBezTo>
                  <a:cubicBezTo>
                    <a:pt x="198" y="12906"/>
                    <a:pt x="1088" y="14968"/>
                    <a:pt x="2078" y="16491"/>
                  </a:cubicBezTo>
                  <a:cubicBezTo>
                    <a:pt x="3034" y="17656"/>
                    <a:pt x="4221" y="18284"/>
                    <a:pt x="5309" y="1828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1" name="Figure"/>
            <p:cNvSpPr/>
            <p:nvPr/>
          </p:nvSpPr>
          <p:spPr>
            <a:xfrm>
              <a:off x="254020" y="396927"/>
              <a:ext cx="88380" cy="40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7" h="21600" fill="norm" stroke="1" extrusionOk="0">
                  <a:moveTo>
                    <a:pt x="10073" y="0"/>
                  </a:moveTo>
                  <a:cubicBezTo>
                    <a:pt x="11927" y="0"/>
                    <a:pt x="17488" y="0"/>
                    <a:pt x="19583" y="3780"/>
                  </a:cubicBezTo>
                  <a:cubicBezTo>
                    <a:pt x="20873" y="6120"/>
                    <a:pt x="19825" y="12060"/>
                    <a:pt x="16440" y="17640"/>
                  </a:cubicBezTo>
                  <a:cubicBezTo>
                    <a:pt x="14022" y="21060"/>
                    <a:pt x="11846" y="21600"/>
                    <a:pt x="10315" y="21600"/>
                  </a:cubicBezTo>
                  <a:cubicBezTo>
                    <a:pt x="8461" y="21600"/>
                    <a:pt x="6366" y="20520"/>
                    <a:pt x="4270" y="17640"/>
                  </a:cubicBezTo>
                  <a:cubicBezTo>
                    <a:pt x="79" y="12060"/>
                    <a:pt x="-727" y="6120"/>
                    <a:pt x="563" y="3780"/>
                  </a:cubicBezTo>
                  <a:cubicBezTo>
                    <a:pt x="2416" y="0"/>
                    <a:pt x="8219" y="0"/>
                    <a:pt x="10073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246" name="Grouper"/>
          <p:cNvGrpSpPr/>
          <p:nvPr/>
        </p:nvGrpSpPr>
        <p:grpSpPr>
          <a:xfrm>
            <a:off x="9089790" y="4770230"/>
            <a:ext cx="268174" cy="358985"/>
            <a:chOff x="0" y="0"/>
            <a:chExt cx="268173" cy="358984"/>
          </a:xfrm>
        </p:grpSpPr>
        <p:sp>
          <p:nvSpPr>
            <p:cNvPr id="223" name="Figure"/>
            <p:cNvSpPr/>
            <p:nvPr/>
          </p:nvSpPr>
          <p:spPr>
            <a:xfrm>
              <a:off x="222484" y="246269"/>
              <a:ext cx="45690" cy="50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cubicBezTo>
                    <a:pt x="21600" y="12723"/>
                    <a:pt x="21105" y="14499"/>
                    <a:pt x="20281" y="16126"/>
                  </a:cubicBezTo>
                  <a:cubicBezTo>
                    <a:pt x="19292" y="17901"/>
                    <a:pt x="17973" y="19233"/>
                    <a:pt x="16324" y="20121"/>
                  </a:cubicBezTo>
                  <a:cubicBezTo>
                    <a:pt x="14675" y="21156"/>
                    <a:pt x="12861" y="21600"/>
                    <a:pt x="10882" y="21600"/>
                  </a:cubicBezTo>
                  <a:cubicBezTo>
                    <a:pt x="8904" y="21600"/>
                    <a:pt x="7090" y="21156"/>
                    <a:pt x="5441" y="20121"/>
                  </a:cubicBezTo>
                  <a:cubicBezTo>
                    <a:pt x="3792" y="19233"/>
                    <a:pt x="2308" y="17901"/>
                    <a:pt x="1484" y="16126"/>
                  </a:cubicBezTo>
                  <a:cubicBezTo>
                    <a:pt x="495" y="14499"/>
                    <a:pt x="0" y="12723"/>
                    <a:pt x="0" y="10800"/>
                  </a:cubicBezTo>
                  <a:cubicBezTo>
                    <a:pt x="0" y="9025"/>
                    <a:pt x="495" y="7101"/>
                    <a:pt x="1484" y="5474"/>
                  </a:cubicBezTo>
                  <a:cubicBezTo>
                    <a:pt x="2473" y="3699"/>
                    <a:pt x="3792" y="2367"/>
                    <a:pt x="5441" y="1479"/>
                  </a:cubicBezTo>
                  <a:cubicBezTo>
                    <a:pt x="7090" y="444"/>
                    <a:pt x="8904" y="0"/>
                    <a:pt x="10882" y="0"/>
                  </a:cubicBezTo>
                  <a:cubicBezTo>
                    <a:pt x="12861" y="0"/>
                    <a:pt x="14675" y="444"/>
                    <a:pt x="16324" y="1479"/>
                  </a:cubicBezTo>
                  <a:cubicBezTo>
                    <a:pt x="17973" y="2367"/>
                    <a:pt x="19292" y="3699"/>
                    <a:pt x="20281" y="5474"/>
                  </a:cubicBezTo>
                  <a:cubicBezTo>
                    <a:pt x="21105" y="7101"/>
                    <a:pt x="21600" y="9025"/>
                    <a:pt x="2160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4" name="Figure"/>
            <p:cNvSpPr/>
            <p:nvPr/>
          </p:nvSpPr>
          <p:spPr>
            <a:xfrm>
              <a:off x="170745" y="239919"/>
              <a:ext cx="81215" cy="103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327" h="20445" fill="norm" stroke="1" extrusionOk="0">
                  <a:moveTo>
                    <a:pt x="16318" y="17252"/>
                  </a:moveTo>
                  <a:cubicBezTo>
                    <a:pt x="20107" y="3997"/>
                    <a:pt x="12149" y="5751"/>
                    <a:pt x="10103" y="0"/>
                  </a:cubicBezTo>
                  <a:cubicBezTo>
                    <a:pt x="7147" y="1332"/>
                    <a:pt x="4191" y="2735"/>
                    <a:pt x="1235" y="4068"/>
                  </a:cubicBezTo>
                  <a:cubicBezTo>
                    <a:pt x="1235" y="3997"/>
                    <a:pt x="-1493" y="16691"/>
                    <a:pt x="1160" y="19496"/>
                  </a:cubicBezTo>
                  <a:cubicBezTo>
                    <a:pt x="3130" y="21600"/>
                    <a:pt x="15560" y="19917"/>
                    <a:pt x="16318" y="1725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5" name="Figure"/>
            <p:cNvSpPr/>
            <p:nvPr/>
          </p:nvSpPr>
          <p:spPr>
            <a:xfrm>
              <a:off x="176447" y="297995"/>
              <a:ext cx="47273" cy="24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2" fill="norm" stroke="1" extrusionOk="0">
                  <a:moveTo>
                    <a:pt x="2901" y="10002"/>
                  </a:moveTo>
                  <a:cubicBezTo>
                    <a:pt x="4513" y="7083"/>
                    <a:pt x="6287" y="4164"/>
                    <a:pt x="8382" y="2705"/>
                  </a:cubicBezTo>
                  <a:cubicBezTo>
                    <a:pt x="12734" y="-798"/>
                    <a:pt x="17570" y="-798"/>
                    <a:pt x="21600" y="2121"/>
                  </a:cubicBezTo>
                  <a:cubicBezTo>
                    <a:pt x="17248" y="2121"/>
                    <a:pt x="13218" y="2705"/>
                    <a:pt x="9349" y="6207"/>
                  </a:cubicBezTo>
                  <a:cubicBezTo>
                    <a:pt x="7415" y="7375"/>
                    <a:pt x="5642" y="9418"/>
                    <a:pt x="4030" y="12045"/>
                  </a:cubicBezTo>
                  <a:cubicBezTo>
                    <a:pt x="2740" y="14380"/>
                    <a:pt x="967" y="17299"/>
                    <a:pt x="0" y="20802"/>
                  </a:cubicBezTo>
                  <a:cubicBezTo>
                    <a:pt x="322" y="16716"/>
                    <a:pt x="1451" y="12921"/>
                    <a:pt x="2901" y="10002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6" name="Figure"/>
            <p:cNvSpPr/>
            <p:nvPr/>
          </p:nvSpPr>
          <p:spPr>
            <a:xfrm>
              <a:off x="117250" y="231982"/>
              <a:ext cx="68368" cy="127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70" h="21131" fill="norm" stroke="1" extrusionOk="0">
                  <a:moveTo>
                    <a:pt x="15534" y="19815"/>
                  </a:moveTo>
                  <a:cubicBezTo>
                    <a:pt x="19470" y="17316"/>
                    <a:pt x="19369" y="6307"/>
                    <a:pt x="19470" y="893"/>
                  </a:cubicBezTo>
                  <a:cubicBezTo>
                    <a:pt x="13818" y="595"/>
                    <a:pt x="8266" y="298"/>
                    <a:pt x="2614" y="0"/>
                  </a:cubicBezTo>
                  <a:cubicBezTo>
                    <a:pt x="2513" y="0"/>
                    <a:pt x="-2130" y="17435"/>
                    <a:pt x="1201" y="19815"/>
                  </a:cubicBezTo>
                  <a:cubicBezTo>
                    <a:pt x="3623" y="21600"/>
                    <a:pt x="12707" y="21540"/>
                    <a:pt x="15534" y="1981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7" name="Figure"/>
            <p:cNvSpPr/>
            <p:nvPr/>
          </p:nvSpPr>
          <p:spPr>
            <a:xfrm>
              <a:off x="55797" y="231982"/>
              <a:ext cx="68564" cy="127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26" h="21131" fill="norm" stroke="1" extrusionOk="0">
                  <a:moveTo>
                    <a:pt x="3918" y="19815"/>
                  </a:moveTo>
                  <a:cubicBezTo>
                    <a:pt x="0" y="17316"/>
                    <a:pt x="100" y="6307"/>
                    <a:pt x="0" y="893"/>
                  </a:cubicBezTo>
                  <a:cubicBezTo>
                    <a:pt x="5626" y="595"/>
                    <a:pt x="11252" y="298"/>
                    <a:pt x="16778" y="0"/>
                  </a:cubicBezTo>
                  <a:cubicBezTo>
                    <a:pt x="17280" y="6605"/>
                    <a:pt x="21600" y="17494"/>
                    <a:pt x="18285" y="19815"/>
                  </a:cubicBezTo>
                  <a:cubicBezTo>
                    <a:pt x="15873" y="21600"/>
                    <a:pt x="6731" y="21540"/>
                    <a:pt x="3918" y="1981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8" name="Figure"/>
            <p:cNvSpPr/>
            <p:nvPr/>
          </p:nvSpPr>
          <p:spPr>
            <a:xfrm>
              <a:off x="114428" y="300244"/>
              <a:ext cx="12701" cy="50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650"/>
                  </a:moveTo>
                  <a:cubicBezTo>
                    <a:pt x="0" y="7200"/>
                    <a:pt x="3086" y="3600"/>
                    <a:pt x="10800" y="0"/>
                  </a:cubicBezTo>
                  <a:cubicBezTo>
                    <a:pt x="18514" y="3600"/>
                    <a:pt x="21600" y="7350"/>
                    <a:pt x="21600" y="10650"/>
                  </a:cubicBezTo>
                  <a:cubicBezTo>
                    <a:pt x="18514" y="14400"/>
                    <a:pt x="18514" y="18000"/>
                    <a:pt x="10800" y="21600"/>
                  </a:cubicBezTo>
                  <a:cubicBezTo>
                    <a:pt x="3086" y="18000"/>
                    <a:pt x="0" y="14250"/>
                    <a:pt x="0" y="1065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9" name="Figure"/>
            <p:cNvSpPr/>
            <p:nvPr/>
          </p:nvSpPr>
          <p:spPr>
            <a:xfrm>
              <a:off x="68497" y="227219"/>
              <a:ext cx="104422" cy="102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37" y="21600"/>
                  </a:moveTo>
                  <a:cubicBezTo>
                    <a:pt x="7249" y="17788"/>
                    <a:pt x="0" y="15845"/>
                    <a:pt x="0" y="10165"/>
                  </a:cubicBezTo>
                  <a:cubicBezTo>
                    <a:pt x="0" y="4559"/>
                    <a:pt x="4833" y="0"/>
                    <a:pt x="10837" y="0"/>
                  </a:cubicBezTo>
                  <a:cubicBezTo>
                    <a:pt x="16841" y="0"/>
                    <a:pt x="21600" y="4559"/>
                    <a:pt x="21600" y="10165"/>
                  </a:cubicBezTo>
                  <a:cubicBezTo>
                    <a:pt x="21600" y="15845"/>
                    <a:pt x="14424" y="17788"/>
                    <a:pt x="10837" y="216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0" name="Figure"/>
            <p:cNvSpPr/>
            <p:nvPr/>
          </p:nvSpPr>
          <p:spPr>
            <a:xfrm>
              <a:off x="162159" y="0"/>
              <a:ext cx="78250" cy="155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36" h="21410" fill="norm" stroke="1" extrusionOk="0">
                  <a:moveTo>
                    <a:pt x="1742" y="9388"/>
                  </a:moveTo>
                  <a:cubicBezTo>
                    <a:pt x="1045" y="17940"/>
                    <a:pt x="610" y="16670"/>
                    <a:pt x="0" y="20335"/>
                  </a:cubicBezTo>
                  <a:cubicBezTo>
                    <a:pt x="2700" y="20677"/>
                    <a:pt x="5313" y="21068"/>
                    <a:pt x="8013" y="21410"/>
                  </a:cubicBezTo>
                  <a:cubicBezTo>
                    <a:pt x="11323" y="18185"/>
                    <a:pt x="7577" y="20628"/>
                    <a:pt x="17942" y="11636"/>
                  </a:cubicBezTo>
                  <a:cubicBezTo>
                    <a:pt x="21600" y="8313"/>
                    <a:pt x="17681" y="543"/>
                    <a:pt x="15329" y="5"/>
                  </a:cubicBezTo>
                  <a:cubicBezTo>
                    <a:pt x="13935" y="-190"/>
                    <a:pt x="2003" y="4990"/>
                    <a:pt x="1742" y="938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1" name="Figure"/>
            <p:cNvSpPr/>
            <p:nvPr/>
          </p:nvSpPr>
          <p:spPr>
            <a:xfrm>
              <a:off x="170097" y="32021"/>
              <a:ext cx="55959" cy="123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2" h="21315" fill="norm" stroke="1" extrusionOk="0">
                  <a:moveTo>
                    <a:pt x="5244" y="7017"/>
                  </a:moveTo>
                  <a:cubicBezTo>
                    <a:pt x="1249" y="17449"/>
                    <a:pt x="1748" y="15915"/>
                    <a:pt x="0" y="20395"/>
                  </a:cubicBezTo>
                  <a:cubicBezTo>
                    <a:pt x="2497" y="20701"/>
                    <a:pt x="5119" y="21008"/>
                    <a:pt x="7616" y="21315"/>
                  </a:cubicBezTo>
                  <a:cubicBezTo>
                    <a:pt x="11237" y="17081"/>
                    <a:pt x="7616" y="20579"/>
                    <a:pt x="18603" y="8613"/>
                  </a:cubicBezTo>
                  <a:cubicBezTo>
                    <a:pt x="21600" y="5545"/>
                    <a:pt x="19852" y="574"/>
                    <a:pt x="16731" y="22"/>
                  </a:cubicBezTo>
                  <a:cubicBezTo>
                    <a:pt x="14733" y="-285"/>
                    <a:pt x="6742" y="2722"/>
                    <a:pt x="5244" y="701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2" name="Figure"/>
            <p:cNvSpPr/>
            <p:nvPr/>
          </p:nvSpPr>
          <p:spPr>
            <a:xfrm>
              <a:off x="0" y="0"/>
              <a:ext cx="79255" cy="155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4" h="21410" fill="norm" stroke="1" extrusionOk="0">
                  <a:moveTo>
                    <a:pt x="17599" y="9388"/>
                  </a:moveTo>
                  <a:cubicBezTo>
                    <a:pt x="18293" y="17940"/>
                    <a:pt x="18727" y="16670"/>
                    <a:pt x="19334" y="20335"/>
                  </a:cubicBezTo>
                  <a:cubicBezTo>
                    <a:pt x="16645" y="20677"/>
                    <a:pt x="14042" y="21068"/>
                    <a:pt x="11353" y="21410"/>
                  </a:cubicBezTo>
                  <a:cubicBezTo>
                    <a:pt x="8144" y="18185"/>
                    <a:pt x="11787" y="20628"/>
                    <a:pt x="1551" y="11636"/>
                  </a:cubicBezTo>
                  <a:cubicBezTo>
                    <a:pt x="-2266" y="8313"/>
                    <a:pt x="1898" y="543"/>
                    <a:pt x="4067" y="5"/>
                  </a:cubicBezTo>
                  <a:cubicBezTo>
                    <a:pt x="5541" y="-190"/>
                    <a:pt x="17339" y="4990"/>
                    <a:pt x="17599" y="9388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3" name="Figure"/>
            <p:cNvSpPr/>
            <p:nvPr/>
          </p:nvSpPr>
          <p:spPr>
            <a:xfrm>
              <a:off x="15188" y="32033"/>
              <a:ext cx="56138" cy="124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7" h="21316" fill="norm" stroke="1" extrusionOk="0">
                  <a:moveTo>
                    <a:pt x="15098" y="6977"/>
                  </a:moveTo>
                  <a:cubicBezTo>
                    <a:pt x="18968" y="17350"/>
                    <a:pt x="18469" y="15824"/>
                    <a:pt x="20217" y="20279"/>
                  </a:cubicBezTo>
                  <a:cubicBezTo>
                    <a:pt x="17720" y="20584"/>
                    <a:pt x="15348" y="20950"/>
                    <a:pt x="12851" y="21316"/>
                  </a:cubicBezTo>
                  <a:cubicBezTo>
                    <a:pt x="9105" y="17106"/>
                    <a:pt x="12851" y="20584"/>
                    <a:pt x="1614" y="8685"/>
                  </a:cubicBezTo>
                  <a:cubicBezTo>
                    <a:pt x="-1383" y="5513"/>
                    <a:pt x="115" y="570"/>
                    <a:pt x="3486" y="21"/>
                  </a:cubicBezTo>
                  <a:cubicBezTo>
                    <a:pt x="5484" y="-284"/>
                    <a:pt x="13350" y="2706"/>
                    <a:pt x="15098" y="697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4" name="Figure"/>
            <p:cNvSpPr/>
            <p:nvPr/>
          </p:nvSpPr>
          <p:spPr>
            <a:xfrm>
              <a:off x="13906" y="95457"/>
              <a:ext cx="215187" cy="19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769" h="21600" fill="norm" stroke="1" extrusionOk="0">
                  <a:moveTo>
                    <a:pt x="8900" y="0"/>
                  </a:moveTo>
                  <a:cubicBezTo>
                    <a:pt x="13775" y="0"/>
                    <a:pt x="16021" y="2872"/>
                    <a:pt x="16021" y="6917"/>
                  </a:cubicBezTo>
                  <a:cubicBezTo>
                    <a:pt x="16021" y="10274"/>
                    <a:pt x="19685" y="15290"/>
                    <a:pt x="16405" y="18566"/>
                  </a:cubicBezTo>
                  <a:cubicBezTo>
                    <a:pt x="14780" y="20184"/>
                    <a:pt x="12091" y="21600"/>
                    <a:pt x="8900" y="21600"/>
                  </a:cubicBezTo>
                  <a:cubicBezTo>
                    <a:pt x="5709" y="21600"/>
                    <a:pt x="2990" y="20184"/>
                    <a:pt x="1365" y="18566"/>
                  </a:cubicBezTo>
                  <a:cubicBezTo>
                    <a:pt x="-1915" y="15209"/>
                    <a:pt x="1749" y="10274"/>
                    <a:pt x="1749" y="6917"/>
                  </a:cubicBezTo>
                  <a:cubicBezTo>
                    <a:pt x="1749" y="2872"/>
                    <a:pt x="3965" y="0"/>
                    <a:pt x="8900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5" name="Figure"/>
            <p:cNvSpPr/>
            <p:nvPr/>
          </p:nvSpPr>
          <p:spPr>
            <a:xfrm>
              <a:off x="26332" y="122642"/>
              <a:ext cx="187445" cy="158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5" h="21359" fill="norm" stroke="1" extrusionOk="0">
                  <a:moveTo>
                    <a:pt x="10774" y="723"/>
                  </a:moveTo>
                  <a:cubicBezTo>
                    <a:pt x="10208" y="-241"/>
                    <a:pt x="9681" y="-241"/>
                    <a:pt x="9191" y="723"/>
                  </a:cubicBezTo>
                  <a:cubicBezTo>
                    <a:pt x="7834" y="2893"/>
                    <a:pt x="5836" y="7521"/>
                    <a:pt x="5685" y="11379"/>
                  </a:cubicBezTo>
                  <a:cubicBezTo>
                    <a:pt x="3348" y="10993"/>
                    <a:pt x="709" y="11138"/>
                    <a:pt x="143" y="12777"/>
                  </a:cubicBezTo>
                  <a:cubicBezTo>
                    <a:pt x="-912" y="15959"/>
                    <a:pt x="4026" y="21359"/>
                    <a:pt x="9907" y="21359"/>
                  </a:cubicBezTo>
                  <a:cubicBezTo>
                    <a:pt x="15825" y="21359"/>
                    <a:pt x="20688" y="15959"/>
                    <a:pt x="19670" y="12777"/>
                  </a:cubicBezTo>
                  <a:cubicBezTo>
                    <a:pt x="19218" y="11138"/>
                    <a:pt x="16541" y="10993"/>
                    <a:pt x="14242" y="11379"/>
                  </a:cubicBezTo>
                  <a:cubicBezTo>
                    <a:pt x="14129" y="7521"/>
                    <a:pt x="12056" y="2893"/>
                    <a:pt x="10774" y="723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6" name="Figure"/>
            <p:cNvSpPr/>
            <p:nvPr/>
          </p:nvSpPr>
          <p:spPr>
            <a:xfrm>
              <a:off x="77350" y="236744"/>
              <a:ext cx="88028" cy="31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8" h="21600" fill="norm" stroke="1" extrusionOk="0">
                  <a:moveTo>
                    <a:pt x="16258" y="7596"/>
                  </a:moveTo>
                  <a:cubicBezTo>
                    <a:pt x="14779" y="8070"/>
                    <a:pt x="13137" y="6884"/>
                    <a:pt x="11987" y="4510"/>
                  </a:cubicBezTo>
                  <a:cubicBezTo>
                    <a:pt x="11248" y="3323"/>
                    <a:pt x="10755" y="1899"/>
                    <a:pt x="10180" y="0"/>
                  </a:cubicBezTo>
                  <a:cubicBezTo>
                    <a:pt x="9769" y="1899"/>
                    <a:pt x="9112" y="3323"/>
                    <a:pt x="8455" y="4510"/>
                  </a:cubicBezTo>
                  <a:cubicBezTo>
                    <a:pt x="7059" y="6884"/>
                    <a:pt x="5581" y="8308"/>
                    <a:pt x="4102" y="7596"/>
                  </a:cubicBezTo>
                  <a:cubicBezTo>
                    <a:pt x="2624" y="7596"/>
                    <a:pt x="1228" y="6171"/>
                    <a:pt x="78" y="3323"/>
                  </a:cubicBezTo>
                  <a:cubicBezTo>
                    <a:pt x="-579" y="1899"/>
                    <a:pt x="2953" y="21600"/>
                    <a:pt x="10180" y="21600"/>
                  </a:cubicBezTo>
                  <a:cubicBezTo>
                    <a:pt x="17489" y="21600"/>
                    <a:pt x="21021" y="1899"/>
                    <a:pt x="20282" y="3323"/>
                  </a:cubicBezTo>
                  <a:cubicBezTo>
                    <a:pt x="19214" y="5934"/>
                    <a:pt x="17736" y="7358"/>
                    <a:pt x="16258" y="759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7" name="Figure"/>
            <p:cNvSpPr/>
            <p:nvPr/>
          </p:nvSpPr>
          <p:spPr>
            <a:xfrm>
              <a:off x="145489" y="145559"/>
              <a:ext cx="51397" cy="6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46" h="18180" fill="norm" stroke="1" extrusionOk="0">
                  <a:moveTo>
                    <a:pt x="6742" y="526"/>
                  </a:moveTo>
                  <a:cubicBezTo>
                    <a:pt x="13316" y="-1644"/>
                    <a:pt x="17878" y="3420"/>
                    <a:pt x="18817" y="6211"/>
                  </a:cubicBezTo>
                  <a:cubicBezTo>
                    <a:pt x="20695" y="10345"/>
                    <a:pt x="18414" y="14995"/>
                    <a:pt x="17878" y="15925"/>
                  </a:cubicBezTo>
                  <a:cubicBezTo>
                    <a:pt x="17341" y="16752"/>
                    <a:pt x="12511" y="19956"/>
                    <a:pt x="1644" y="16856"/>
                  </a:cubicBezTo>
                  <a:cubicBezTo>
                    <a:pt x="1912" y="16856"/>
                    <a:pt x="-905" y="12308"/>
                    <a:pt x="302" y="7864"/>
                  </a:cubicBezTo>
                  <a:cubicBezTo>
                    <a:pt x="2449" y="5487"/>
                    <a:pt x="1107" y="2180"/>
                    <a:pt x="6742" y="52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8" name="Figure"/>
            <p:cNvSpPr/>
            <p:nvPr/>
          </p:nvSpPr>
          <p:spPr>
            <a:xfrm>
              <a:off x="146284" y="142588"/>
              <a:ext cx="52920" cy="665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162" fill="norm" stroke="1" extrusionOk="0">
                  <a:moveTo>
                    <a:pt x="2525" y="3345"/>
                  </a:moveTo>
                  <a:cubicBezTo>
                    <a:pt x="3506" y="2450"/>
                    <a:pt x="4348" y="1667"/>
                    <a:pt x="5470" y="1107"/>
                  </a:cubicBezTo>
                  <a:cubicBezTo>
                    <a:pt x="6031" y="771"/>
                    <a:pt x="6732" y="547"/>
                    <a:pt x="7294" y="435"/>
                  </a:cubicBezTo>
                  <a:cubicBezTo>
                    <a:pt x="8135" y="212"/>
                    <a:pt x="8836" y="100"/>
                    <a:pt x="9397" y="100"/>
                  </a:cubicBezTo>
                  <a:cubicBezTo>
                    <a:pt x="12203" y="-348"/>
                    <a:pt x="15008" y="771"/>
                    <a:pt x="16831" y="2226"/>
                  </a:cubicBezTo>
                  <a:cubicBezTo>
                    <a:pt x="18655" y="3681"/>
                    <a:pt x="20197" y="5807"/>
                    <a:pt x="20899" y="8046"/>
                  </a:cubicBezTo>
                  <a:cubicBezTo>
                    <a:pt x="21600" y="10284"/>
                    <a:pt x="21319" y="12634"/>
                    <a:pt x="20758" y="14985"/>
                  </a:cubicBezTo>
                  <a:cubicBezTo>
                    <a:pt x="20478" y="15992"/>
                    <a:pt x="20057" y="17111"/>
                    <a:pt x="19216" y="18118"/>
                  </a:cubicBezTo>
                  <a:cubicBezTo>
                    <a:pt x="19216" y="18230"/>
                    <a:pt x="19216" y="18342"/>
                    <a:pt x="19075" y="18454"/>
                  </a:cubicBezTo>
                  <a:cubicBezTo>
                    <a:pt x="19075" y="18678"/>
                    <a:pt x="19075" y="18902"/>
                    <a:pt x="19075" y="19126"/>
                  </a:cubicBezTo>
                  <a:cubicBezTo>
                    <a:pt x="19075" y="19126"/>
                    <a:pt x="18935" y="19126"/>
                    <a:pt x="18795" y="19237"/>
                  </a:cubicBezTo>
                  <a:cubicBezTo>
                    <a:pt x="18655" y="19461"/>
                    <a:pt x="18374" y="19573"/>
                    <a:pt x="17953" y="19797"/>
                  </a:cubicBezTo>
                  <a:cubicBezTo>
                    <a:pt x="17392" y="20133"/>
                    <a:pt x="16831" y="20245"/>
                    <a:pt x="16130" y="20580"/>
                  </a:cubicBezTo>
                  <a:cubicBezTo>
                    <a:pt x="13605" y="21252"/>
                    <a:pt x="11081" y="21252"/>
                    <a:pt x="8556" y="21028"/>
                  </a:cubicBezTo>
                  <a:cubicBezTo>
                    <a:pt x="6031" y="20692"/>
                    <a:pt x="3787" y="20133"/>
                    <a:pt x="1403" y="19237"/>
                  </a:cubicBezTo>
                  <a:cubicBezTo>
                    <a:pt x="3787" y="19573"/>
                    <a:pt x="6171" y="20133"/>
                    <a:pt x="8556" y="20133"/>
                  </a:cubicBezTo>
                  <a:cubicBezTo>
                    <a:pt x="10800" y="20133"/>
                    <a:pt x="13325" y="19909"/>
                    <a:pt x="15429" y="19237"/>
                  </a:cubicBezTo>
                  <a:cubicBezTo>
                    <a:pt x="15849" y="19126"/>
                    <a:pt x="16270" y="18790"/>
                    <a:pt x="16831" y="18454"/>
                  </a:cubicBezTo>
                  <a:cubicBezTo>
                    <a:pt x="17112" y="18230"/>
                    <a:pt x="17392" y="18230"/>
                    <a:pt x="17392" y="18118"/>
                  </a:cubicBezTo>
                  <a:cubicBezTo>
                    <a:pt x="17392" y="18006"/>
                    <a:pt x="17392" y="17894"/>
                    <a:pt x="17532" y="17783"/>
                  </a:cubicBezTo>
                  <a:cubicBezTo>
                    <a:pt x="17953" y="16775"/>
                    <a:pt x="18234" y="15768"/>
                    <a:pt x="18655" y="14985"/>
                  </a:cubicBezTo>
                  <a:cubicBezTo>
                    <a:pt x="19075" y="12858"/>
                    <a:pt x="19216" y="10844"/>
                    <a:pt x="18655" y="8941"/>
                  </a:cubicBezTo>
                  <a:cubicBezTo>
                    <a:pt x="18234" y="7039"/>
                    <a:pt x="16831" y="5360"/>
                    <a:pt x="15288" y="4017"/>
                  </a:cubicBezTo>
                  <a:cubicBezTo>
                    <a:pt x="13605" y="2898"/>
                    <a:pt x="11501" y="1890"/>
                    <a:pt x="9397" y="2114"/>
                  </a:cubicBezTo>
                  <a:cubicBezTo>
                    <a:pt x="8977" y="2114"/>
                    <a:pt x="8416" y="2002"/>
                    <a:pt x="7855" y="2226"/>
                  </a:cubicBezTo>
                  <a:cubicBezTo>
                    <a:pt x="7434" y="2450"/>
                    <a:pt x="6732" y="2450"/>
                    <a:pt x="6312" y="2562"/>
                  </a:cubicBezTo>
                  <a:cubicBezTo>
                    <a:pt x="5049" y="3010"/>
                    <a:pt x="4208" y="3569"/>
                    <a:pt x="3506" y="4353"/>
                  </a:cubicBezTo>
                  <a:cubicBezTo>
                    <a:pt x="1964" y="5360"/>
                    <a:pt x="701" y="7374"/>
                    <a:pt x="0" y="9501"/>
                  </a:cubicBezTo>
                  <a:cubicBezTo>
                    <a:pt x="0" y="7374"/>
                    <a:pt x="842" y="5248"/>
                    <a:pt x="2525" y="334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9" name="Figure"/>
            <p:cNvSpPr/>
            <p:nvPr/>
          </p:nvSpPr>
          <p:spPr>
            <a:xfrm>
              <a:off x="154222" y="160544"/>
              <a:ext cx="29813" cy="3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cubicBezTo>
                    <a:pt x="21600" y="12838"/>
                    <a:pt x="21092" y="14672"/>
                    <a:pt x="20075" y="16302"/>
                  </a:cubicBezTo>
                  <a:cubicBezTo>
                    <a:pt x="19059" y="17932"/>
                    <a:pt x="17788" y="19358"/>
                    <a:pt x="16264" y="20377"/>
                  </a:cubicBezTo>
                  <a:cubicBezTo>
                    <a:pt x="14739" y="21192"/>
                    <a:pt x="12706" y="21600"/>
                    <a:pt x="10927" y="21600"/>
                  </a:cubicBezTo>
                  <a:cubicBezTo>
                    <a:pt x="8894" y="21600"/>
                    <a:pt x="7115" y="21192"/>
                    <a:pt x="5336" y="20377"/>
                  </a:cubicBezTo>
                  <a:cubicBezTo>
                    <a:pt x="3812" y="19358"/>
                    <a:pt x="2287" y="17932"/>
                    <a:pt x="1271" y="16302"/>
                  </a:cubicBezTo>
                  <a:cubicBezTo>
                    <a:pt x="508" y="14672"/>
                    <a:pt x="0" y="12838"/>
                    <a:pt x="0" y="10800"/>
                  </a:cubicBezTo>
                  <a:cubicBezTo>
                    <a:pt x="0" y="8762"/>
                    <a:pt x="508" y="7132"/>
                    <a:pt x="1271" y="5298"/>
                  </a:cubicBezTo>
                  <a:cubicBezTo>
                    <a:pt x="2541" y="3668"/>
                    <a:pt x="3812" y="2242"/>
                    <a:pt x="5336" y="1223"/>
                  </a:cubicBezTo>
                  <a:cubicBezTo>
                    <a:pt x="7115" y="408"/>
                    <a:pt x="8894" y="0"/>
                    <a:pt x="10927" y="0"/>
                  </a:cubicBezTo>
                  <a:cubicBezTo>
                    <a:pt x="12706" y="0"/>
                    <a:pt x="14739" y="408"/>
                    <a:pt x="16264" y="1223"/>
                  </a:cubicBezTo>
                  <a:cubicBezTo>
                    <a:pt x="17788" y="2242"/>
                    <a:pt x="19313" y="3668"/>
                    <a:pt x="20075" y="5298"/>
                  </a:cubicBezTo>
                  <a:cubicBezTo>
                    <a:pt x="21092" y="7132"/>
                    <a:pt x="21600" y="8762"/>
                    <a:pt x="2160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0" name="Figure"/>
            <p:cNvSpPr/>
            <p:nvPr/>
          </p:nvSpPr>
          <p:spPr>
            <a:xfrm>
              <a:off x="45883" y="145559"/>
              <a:ext cx="50311" cy="6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81" h="18180" fill="norm" stroke="1" extrusionOk="0">
                  <a:moveTo>
                    <a:pt x="12902" y="526"/>
                  </a:moveTo>
                  <a:cubicBezTo>
                    <a:pt x="6246" y="-1644"/>
                    <a:pt x="1763" y="3420"/>
                    <a:pt x="676" y="6211"/>
                  </a:cubicBezTo>
                  <a:cubicBezTo>
                    <a:pt x="-1090" y="10345"/>
                    <a:pt x="1084" y="14995"/>
                    <a:pt x="1763" y="15925"/>
                  </a:cubicBezTo>
                  <a:cubicBezTo>
                    <a:pt x="2306" y="16752"/>
                    <a:pt x="7061" y="19956"/>
                    <a:pt x="18065" y="16856"/>
                  </a:cubicBezTo>
                  <a:cubicBezTo>
                    <a:pt x="17793" y="16856"/>
                    <a:pt x="20510" y="12308"/>
                    <a:pt x="19423" y="7864"/>
                  </a:cubicBezTo>
                  <a:cubicBezTo>
                    <a:pt x="17250" y="5487"/>
                    <a:pt x="18744" y="2180"/>
                    <a:pt x="12902" y="52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1" name="Figure"/>
            <p:cNvSpPr/>
            <p:nvPr/>
          </p:nvSpPr>
          <p:spPr>
            <a:xfrm>
              <a:off x="41839" y="142595"/>
              <a:ext cx="53300" cy="66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064" fill="norm" stroke="1" extrusionOk="0">
                  <a:moveTo>
                    <a:pt x="17983" y="3925"/>
                  </a:moveTo>
                  <a:cubicBezTo>
                    <a:pt x="17147" y="3250"/>
                    <a:pt x="16172" y="2688"/>
                    <a:pt x="15196" y="2350"/>
                  </a:cubicBezTo>
                  <a:cubicBezTo>
                    <a:pt x="14778" y="2125"/>
                    <a:pt x="14081" y="2013"/>
                    <a:pt x="13663" y="2013"/>
                  </a:cubicBezTo>
                  <a:cubicBezTo>
                    <a:pt x="13245" y="1788"/>
                    <a:pt x="12548" y="1788"/>
                    <a:pt x="11991" y="1788"/>
                  </a:cubicBezTo>
                  <a:cubicBezTo>
                    <a:pt x="9901" y="1788"/>
                    <a:pt x="7671" y="2463"/>
                    <a:pt x="6277" y="3813"/>
                  </a:cubicBezTo>
                  <a:cubicBezTo>
                    <a:pt x="4744" y="5163"/>
                    <a:pt x="3212" y="6963"/>
                    <a:pt x="2793" y="8650"/>
                  </a:cubicBezTo>
                  <a:cubicBezTo>
                    <a:pt x="2375" y="10562"/>
                    <a:pt x="2375" y="12587"/>
                    <a:pt x="2793" y="14725"/>
                  </a:cubicBezTo>
                  <a:cubicBezTo>
                    <a:pt x="3072" y="15625"/>
                    <a:pt x="3630" y="16750"/>
                    <a:pt x="4048" y="17425"/>
                  </a:cubicBezTo>
                  <a:cubicBezTo>
                    <a:pt x="4187" y="17537"/>
                    <a:pt x="4187" y="17762"/>
                    <a:pt x="4326" y="17875"/>
                  </a:cubicBezTo>
                  <a:cubicBezTo>
                    <a:pt x="4466" y="18100"/>
                    <a:pt x="4744" y="18100"/>
                    <a:pt x="4744" y="18212"/>
                  </a:cubicBezTo>
                  <a:cubicBezTo>
                    <a:pt x="5162" y="18437"/>
                    <a:pt x="5720" y="18775"/>
                    <a:pt x="6138" y="19000"/>
                  </a:cubicBezTo>
                  <a:cubicBezTo>
                    <a:pt x="8228" y="19787"/>
                    <a:pt x="10458" y="20125"/>
                    <a:pt x="12966" y="19900"/>
                  </a:cubicBezTo>
                  <a:cubicBezTo>
                    <a:pt x="15196" y="19900"/>
                    <a:pt x="17704" y="19562"/>
                    <a:pt x="20073" y="19000"/>
                  </a:cubicBezTo>
                  <a:cubicBezTo>
                    <a:pt x="17704" y="19900"/>
                    <a:pt x="15475" y="20462"/>
                    <a:pt x="12966" y="20912"/>
                  </a:cubicBezTo>
                  <a:cubicBezTo>
                    <a:pt x="10458" y="21250"/>
                    <a:pt x="7950" y="21025"/>
                    <a:pt x="5302" y="20237"/>
                  </a:cubicBezTo>
                  <a:cubicBezTo>
                    <a:pt x="4744" y="20125"/>
                    <a:pt x="4326" y="19900"/>
                    <a:pt x="3630" y="19562"/>
                  </a:cubicBezTo>
                  <a:cubicBezTo>
                    <a:pt x="3212" y="19450"/>
                    <a:pt x="2793" y="19225"/>
                    <a:pt x="2654" y="19000"/>
                  </a:cubicBezTo>
                  <a:cubicBezTo>
                    <a:pt x="2654" y="19000"/>
                    <a:pt x="2515" y="18887"/>
                    <a:pt x="2375" y="18775"/>
                  </a:cubicBezTo>
                  <a:cubicBezTo>
                    <a:pt x="2375" y="18775"/>
                    <a:pt x="2236" y="18662"/>
                    <a:pt x="2236" y="18550"/>
                  </a:cubicBezTo>
                  <a:lnTo>
                    <a:pt x="2236" y="18437"/>
                  </a:lnTo>
                  <a:cubicBezTo>
                    <a:pt x="2097" y="18325"/>
                    <a:pt x="2097" y="18325"/>
                    <a:pt x="1957" y="18212"/>
                  </a:cubicBezTo>
                  <a:cubicBezTo>
                    <a:pt x="1539" y="17087"/>
                    <a:pt x="1121" y="16075"/>
                    <a:pt x="564" y="15062"/>
                  </a:cubicBezTo>
                  <a:cubicBezTo>
                    <a:pt x="-133" y="12812"/>
                    <a:pt x="-133" y="10562"/>
                    <a:pt x="285" y="8088"/>
                  </a:cubicBezTo>
                  <a:cubicBezTo>
                    <a:pt x="1121" y="5950"/>
                    <a:pt x="2654" y="3813"/>
                    <a:pt x="4466" y="2350"/>
                  </a:cubicBezTo>
                  <a:cubicBezTo>
                    <a:pt x="6556" y="775"/>
                    <a:pt x="9064" y="-350"/>
                    <a:pt x="11712" y="100"/>
                  </a:cubicBezTo>
                  <a:cubicBezTo>
                    <a:pt x="12548" y="100"/>
                    <a:pt x="13245" y="325"/>
                    <a:pt x="13802" y="438"/>
                  </a:cubicBezTo>
                  <a:cubicBezTo>
                    <a:pt x="14499" y="663"/>
                    <a:pt x="15057" y="775"/>
                    <a:pt x="15753" y="1113"/>
                  </a:cubicBezTo>
                  <a:cubicBezTo>
                    <a:pt x="16729" y="1788"/>
                    <a:pt x="17704" y="2463"/>
                    <a:pt x="18680" y="3475"/>
                  </a:cubicBezTo>
                  <a:cubicBezTo>
                    <a:pt x="20213" y="4938"/>
                    <a:pt x="21049" y="7188"/>
                    <a:pt x="21467" y="9438"/>
                  </a:cubicBezTo>
                  <a:cubicBezTo>
                    <a:pt x="20631" y="7413"/>
                    <a:pt x="19795" y="5275"/>
                    <a:pt x="17983" y="392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2" name="Figure"/>
            <p:cNvSpPr/>
            <p:nvPr/>
          </p:nvSpPr>
          <p:spPr>
            <a:xfrm>
              <a:off x="58972" y="160544"/>
              <a:ext cx="29813" cy="3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800"/>
                  </a:moveTo>
                  <a:cubicBezTo>
                    <a:pt x="21600" y="12838"/>
                    <a:pt x="21346" y="14672"/>
                    <a:pt x="20329" y="16302"/>
                  </a:cubicBezTo>
                  <a:cubicBezTo>
                    <a:pt x="19313" y="17932"/>
                    <a:pt x="17788" y="19358"/>
                    <a:pt x="16264" y="20377"/>
                  </a:cubicBezTo>
                  <a:cubicBezTo>
                    <a:pt x="14739" y="21192"/>
                    <a:pt x="12706" y="21600"/>
                    <a:pt x="10927" y="21600"/>
                  </a:cubicBezTo>
                  <a:cubicBezTo>
                    <a:pt x="8894" y="21600"/>
                    <a:pt x="7115" y="21192"/>
                    <a:pt x="5336" y="20377"/>
                  </a:cubicBezTo>
                  <a:cubicBezTo>
                    <a:pt x="3812" y="19358"/>
                    <a:pt x="2287" y="17932"/>
                    <a:pt x="1271" y="16302"/>
                  </a:cubicBezTo>
                  <a:cubicBezTo>
                    <a:pt x="508" y="14672"/>
                    <a:pt x="0" y="12838"/>
                    <a:pt x="0" y="10800"/>
                  </a:cubicBezTo>
                  <a:cubicBezTo>
                    <a:pt x="0" y="8762"/>
                    <a:pt x="508" y="7132"/>
                    <a:pt x="1271" y="5298"/>
                  </a:cubicBezTo>
                  <a:cubicBezTo>
                    <a:pt x="2541" y="3668"/>
                    <a:pt x="3812" y="2242"/>
                    <a:pt x="5336" y="1223"/>
                  </a:cubicBezTo>
                  <a:cubicBezTo>
                    <a:pt x="7115" y="408"/>
                    <a:pt x="8894" y="0"/>
                    <a:pt x="10927" y="0"/>
                  </a:cubicBezTo>
                  <a:cubicBezTo>
                    <a:pt x="12706" y="0"/>
                    <a:pt x="14739" y="408"/>
                    <a:pt x="16264" y="1223"/>
                  </a:cubicBezTo>
                  <a:cubicBezTo>
                    <a:pt x="17788" y="2242"/>
                    <a:pt x="19313" y="3668"/>
                    <a:pt x="20329" y="5298"/>
                  </a:cubicBezTo>
                  <a:cubicBezTo>
                    <a:pt x="21092" y="7132"/>
                    <a:pt x="21600" y="8762"/>
                    <a:pt x="2160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3" name="Figure"/>
            <p:cNvSpPr/>
            <p:nvPr/>
          </p:nvSpPr>
          <p:spPr>
            <a:xfrm>
              <a:off x="105009" y="228807"/>
              <a:ext cx="29821" cy="25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0"/>
                    <a:pt x="14400" y="0"/>
                    <a:pt x="21600" y="0"/>
                  </a:cubicBezTo>
                  <a:cubicBezTo>
                    <a:pt x="21600" y="7101"/>
                    <a:pt x="21600" y="14203"/>
                    <a:pt x="21600" y="21600"/>
                  </a:cubicBezTo>
                  <a:cubicBezTo>
                    <a:pt x="14400" y="21600"/>
                    <a:pt x="7200" y="21600"/>
                    <a:pt x="0" y="21600"/>
                  </a:cubicBezTo>
                  <a:cubicBezTo>
                    <a:pt x="0" y="14203"/>
                    <a:pt x="0" y="7101"/>
                    <a:pt x="0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4" name="Figure"/>
            <p:cNvSpPr/>
            <p:nvPr/>
          </p:nvSpPr>
          <p:spPr>
            <a:xfrm>
              <a:off x="62147" y="206582"/>
              <a:ext cx="117119" cy="40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16332" y="18514"/>
                  </a:moveTo>
                  <a:cubicBezTo>
                    <a:pt x="15212" y="18151"/>
                    <a:pt x="14159" y="17425"/>
                    <a:pt x="13237" y="15973"/>
                  </a:cubicBezTo>
                  <a:cubicBezTo>
                    <a:pt x="12380" y="14521"/>
                    <a:pt x="11788" y="12343"/>
                    <a:pt x="11656" y="10165"/>
                  </a:cubicBezTo>
                  <a:cubicBezTo>
                    <a:pt x="11393" y="6897"/>
                    <a:pt x="11195" y="3449"/>
                    <a:pt x="10932" y="0"/>
                  </a:cubicBezTo>
                  <a:cubicBezTo>
                    <a:pt x="10668" y="3449"/>
                    <a:pt x="10405" y="6897"/>
                    <a:pt x="10207" y="10165"/>
                  </a:cubicBezTo>
                  <a:cubicBezTo>
                    <a:pt x="9944" y="12524"/>
                    <a:pt x="9417" y="14521"/>
                    <a:pt x="8561" y="15973"/>
                  </a:cubicBezTo>
                  <a:cubicBezTo>
                    <a:pt x="7705" y="17425"/>
                    <a:pt x="6585" y="18514"/>
                    <a:pt x="5532" y="18514"/>
                  </a:cubicBezTo>
                  <a:cubicBezTo>
                    <a:pt x="4346" y="18514"/>
                    <a:pt x="3227" y="18151"/>
                    <a:pt x="2305" y="16518"/>
                  </a:cubicBezTo>
                  <a:cubicBezTo>
                    <a:pt x="1317" y="15247"/>
                    <a:pt x="395" y="13250"/>
                    <a:pt x="0" y="10528"/>
                  </a:cubicBezTo>
                  <a:cubicBezTo>
                    <a:pt x="132" y="13613"/>
                    <a:pt x="790" y="16336"/>
                    <a:pt x="1778" y="18151"/>
                  </a:cubicBezTo>
                  <a:cubicBezTo>
                    <a:pt x="2766" y="19785"/>
                    <a:pt x="4149" y="21055"/>
                    <a:pt x="5400" y="21418"/>
                  </a:cubicBezTo>
                  <a:cubicBezTo>
                    <a:pt x="6783" y="21600"/>
                    <a:pt x="8166" y="20874"/>
                    <a:pt x="9351" y="19059"/>
                  </a:cubicBezTo>
                  <a:cubicBezTo>
                    <a:pt x="9944" y="18151"/>
                    <a:pt x="10405" y="16881"/>
                    <a:pt x="10800" y="15247"/>
                  </a:cubicBezTo>
                  <a:cubicBezTo>
                    <a:pt x="11261" y="16881"/>
                    <a:pt x="11788" y="18151"/>
                    <a:pt x="12380" y="19059"/>
                  </a:cubicBezTo>
                  <a:cubicBezTo>
                    <a:pt x="13566" y="20874"/>
                    <a:pt x="14949" y="21600"/>
                    <a:pt x="16200" y="21418"/>
                  </a:cubicBezTo>
                  <a:cubicBezTo>
                    <a:pt x="17451" y="21418"/>
                    <a:pt x="18900" y="20148"/>
                    <a:pt x="19888" y="18151"/>
                  </a:cubicBezTo>
                  <a:cubicBezTo>
                    <a:pt x="20876" y="16336"/>
                    <a:pt x="21600" y="13250"/>
                    <a:pt x="21600" y="10528"/>
                  </a:cubicBezTo>
                  <a:cubicBezTo>
                    <a:pt x="21402" y="12887"/>
                    <a:pt x="20546" y="15066"/>
                    <a:pt x="19559" y="16518"/>
                  </a:cubicBezTo>
                  <a:cubicBezTo>
                    <a:pt x="18571" y="17607"/>
                    <a:pt x="17385" y="18514"/>
                    <a:pt x="16332" y="1851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5" name="Figure"/>
            <p:cNvSpPr/>
            <p:nvPr/>
          </p:nvSpPr>
          <p:spPr>
            <a:xfrm>
              <a:off x="98891" y="198644"/>
              <a:ext cx="43934" cy="20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4" h="21600" fill="norm" stroke="1" extrusionOk="0">
                  <a:moveTo>
                    <a:pt x="9969" y="0"/>
                  </a:moveTo>
                  <a:cubicBezTo>
                    <a:pt x="8196" y="0"/>
                    <a:pt x="2554" y="0"/>
                    <a:pt x="620" y="3600"/>
                  </a:cubicBezTo>
                  <a:cubicBezTo>
                    <a:pt x="-831" y="5760"/>
                    <a:pt x="297" y="11520"/>
                    <a:pt x="3682" y="17280"/>
                  </a:cubicBezTo>
                  <a:cubicBezTo>
                    <a:pt x="6100" y="20880"/>
                    <a:pt x="8196" y="21600"/>
                    <a:pt x="9808" y="21600"/>
                  </a:cubicBezTo>
                  <a:cubicBezTo>
                    <a:pt x="11581" y="21600"/>
                    <a:pt x="13838" y="20160"/>
                    <a:pt x="15933" y="17280"/>
                  </a:cubicBezTo>
                  <a:cubicBezTo>
                    <a:pt x="20124" y="11520"/>
                    <a:pt x="20769" y="5760"/>
                    <a:pt x="19479" y="3600"/>
                  </a:cubicBezTo>
                  <a:cubicBezTo>
                    <a:pt x="17706" y="0"/>
                    <a:pt x="11903" y="0"/>
                    <a:pt x="9969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247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248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"/>
          <p:cNvSpPr/>
          <p:nvPr/>
        </p:nvSpPr>
        <p:spPr>
          <a:xfrm>
            <a:off x="0" y="5040312"/>
            <a:ext cx="10080625" cy="630239"/>
          </a:xfrm>
          <a:prstGeom prst="rect">
            <a:avLst/>
          </a:prstGeom>
          <a:solidFill>
            <a:srgbClr val="9ECF6C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" name="Rectangle"/>
          <p:cNvSpPr/>
          <p:nvPr/>
        </p:nvSpPr>
        <p:spPr>
          <a:xfrm>
            <a:off x="9180512" y="4140200"/>
            <a:ext cx="179388" cy="900113"/>
          </a:xfrm>
          <a:prstGeom prst="rect">
            <a:avLst/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4" name="Rectangle aux angles arrondis"/>
          <p:cNvSpPr/>
          <p:nvPr/>
        </p:nvSpPr>
        <p:spPr>
          <a:xfrm>
            <a:off x="8820150" y="4500562"/>
            <a:ext cx="900113" cy="269876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5" name="Rectangle aux angles arrondis"/>
          <p:cNvSpPr/>
          <p:nvPr/>
        </p:nvSpPr>
        <p:spPr>
          <a:xfrm>
            <a:off x="8910637" y="4319587"/>
            <a:ext cx="720726" cy="269876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" name="Rectangle aux angles arrondis"/>
          <p:cNvSpPr/>
          <p:nvPr/>
        </p:nvSpPr>
        <p:spPr>
          <a:xfrm>
            <a:off x="8999537" y="4140200"/>
            <a:ext cx="539751" cy="269875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7" name="Rectangle aux angles arrondis"/>
          <p:cNvSpPr/>
          <p:nvPr/>
        </p:nvSpPr>
        <p:spPr>
          <a:xfrm>
            <a:off x="9090025" y="3959225"/>
            <a:ext cx="360363" cy="269875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8" name="Rectangle"/>
          <p:cNvSpPr/>
          <p:nvPr/>
        </p:nvSpPr>
        <p:spPr>
          <a:xfrm>
            <a:off x="8189912" y="4140200"/>
            <a:ext cx="179388" cy="900113"/>
          </a:xfrm>
          <a:prstGeom prst="rect">
            <a:avLst/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9" name="Rectangle aux angles arrondis"/>
          <p:cNvSpPr/>
          <p:nvPr/>
        </p:nvSpPr>
        <p:spPr>
          <a:xfrm>
            <a:off x="7920037" y="4410075"/>
            <a:ext cx="720726" cy="269875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0" name="Rectangle aux angles arrondis"/>
          <p:cNvSpPr/>
          <p:nvPr/>
        </p:nvSpPr>
        <p:spPr>
          <a:xfrm>
            <a:off x="8010525" y="4230687"/>
            <a:ext cx="539750" cy="269876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1" name="Rectangle aux angles arrondis"/>
          <p:cNvSpPr/>
          <p:nvPr/>
        </p:nvSpPr>
        <p:spPr>
          <a:xfrm>
            <a:off x="8099425" y="4049712"/>
            <a:ext cx="360363" cy="269876"/>
          </a:xfrm>
          <a:prstGeom prst="roundRect">
            <a:avLst>
              <a:gd name="adj" fmla="val 50000"/>
            </a:avLst>
          </a:prstGeom>
          <a:solidFill>
            <a:srgbClr val="74B531"/>
          </a:soli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grpSp>
        <p:nvGrpSpPr>
          <p:cNvPr id="20" name="Grouper"/>
          <p:cNvGrpSpPr/>
          <p:nvPr/>
        </p:nvGrpSpPr>
        <p:grpSpPr>
          <a:xfrm>
            <a:off x="8640762" y="3689246"/>
            <a:ext cx="358134" cy="268035"/>
            <a:chOff x="0" y="0"/>
            <a:chExt cx="358133" cy="268033"/>
          </a:xfrm>
        </p:grpSpPr>
        <p:sp>
          <p:nvSpPr>
            <p:cNvPr id="12" name="Figure"/>
            <p:cNvSpPr/>
            <p:nvPr/>
          </p:nvSpPr>
          <p:spPr>
            <a:xfrm>
              <a:off x="147837" y="711"/>
              <a:ext cx="86227" cy="15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91" h="21084" fill="norm" stroke="1" extrusionOk="0">
                  <a:moveTo>
                    <a:pt x="15655" y="6797"/>
                  </a:moveTo>
                  <a:cubicBezTo>
                    <a:pt x="12290" y="2874"/>
                    <a:pt x="5090" y="-516"/>
                    <a:pt x="2116" y="65"/>
                  </a:cubicBezTo>
                  <a:cubicBezTo>
                    <a:pt x="-76" y="695"/>
                    <a:pt x="2429" y="3310"/>
                    <a:pt x="4464" y="4714"/>
                  </a:cubicBezTo>
                  <a:cubicBezTo>
                    <a:pt x="4698" y="4811"/>
                    <a:pt x="4542" y="5005"/>
                    <a:pt x="4229" y="5005"/>
                  </a:cubicBezTo>
                  <a:cubicBezTo>
                    <a:pt x="3290" y="4860"/>
                    <a:pt x="2194" y="4860"/>
                    <a:pt x="1724" y="5199"/>
                  </a:cubicBezTo>
                  <a:cubicBezTo>
                    <a:pt x="629" y="6022"/>
                    <a:pt x="2194" y="7184"/>
                    <a:pt x="3524" y="7959"/>
                  </a:cubicBezTo>
                  <a:cubicBezTo>
                    <a:pt x="3759" y="8056"/>
                    <a:pt x="3603" y="8298"/>
                    <a:pt x="3290" y="8250"/>
                  </a:cubicBezTo>
                  <a:cubicBezTo>
                    <a:pt x="2116" y="8105"/>
                    <a:pt x="942" y="8105"/>
                    <a:pt x="550" y="8395"/>
                  </a:cubicBezTo>
                  <a:cubicBezTo>
                    <a:pt x="-1093" y="9606"/>
                    <a:pt x="1333" y="13141"/>
                    <a:pt x="2742" y="14449"/>
                  </a:cubicBezTo>
                  <a:cubicBezTo>
                    <a:pt x="4464" y="15999"/>
                    <a:pt x="6264" y="17549"/>
                    <a:pt x="8533" y="18759"/>
                  </a:cubicBezTo>
                  <a:cubicBezTo>
                    <a:pt x="10881" y="20019"/>
                    <a:pt x="13777" y="20939"/>
                    <a:pt x="16829" y="21084"/>
                  </a:cubicBezTo>
                  <a:cubicBezTo>
                    <a:pt x="16985" y="21084"/>
                    <a:pt x="17142" y="21084"/>
                    <a:pt x="17220" y="21084"/>
                  </a:cubicBezTo>
                  <a:cubicBezTo>
                    <a:pt x="17377" y="21036"/>
                    <a:pt x="17455" y="20890"/>
                    <a:pt x="17533" y="20793"/>
                  </a:cubicBezTo>
                  <a:cubicBezTo>
                    <a:pt x="18081" y="19922"/>
                    <a:pt x="18237" y="19583"/>
                    <a:pt x="18472" y="18856"/>
                  </a:cubicBezTo>
                  <a:cubicBezTo>
                    <a:pt x="18707" y="15902"/>
                    <a:pt x="20507" y="12560"/>
                    <a:pt x="15655" y="679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3" name="Figure"/>
            <p:cNvSpPr/>
            <p:nvPr/>
          </p:nvSpPr>
          <p:spPr>
            <a:xfrm>
              <a:off x="0" y="0"/>
              <a:ext cx="324722" cy="268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231" fill="norm" stroke="1" extrusionOk="0">
                  <a:moveTo>
                    <a:pt x="17889" y="8067"/>
                  </a:moveTo>
                  <a:cubicBezTo>
                    <a:pt x="16652" y="8294"/>
                    <a:pt x="15391" y="9681"/>
                    <a:pt x="14749" y="10926"/>
                  </a:cubicBezTo>
                  <a:cubicBezTo>
                    <a:pt x="14725" y="11011"/>
                    <a:pt x="14654" y="11096"/>
                    <a:pt x="14582" y="11125"/>
                  </a:cubicBezTo>
                  <a:cubicBezTo>
                    <a:pt x="14487" y="11125"/>
                    <a:pt x="14416" y="11040"/>
                    <a:pt x="14344" y="10983"/>
                  </a:cubicBezTo>
                  <a:cubicBezTo>
                    <a:pt x="13678" y="10247"/>
                    <a:pt x="12798" y="9313"/>
                    <a:pt x="11704" y="7699"/>
                  </a:cubicBezTo>
                  <a:cubicBezTo>
                    <a:pt x="11228" y="6991"/>
                    <a:pt x="8873" y="3623"/>
                    <a:pt x="6566" y="1698"/>
                  </a:cubicBezTo>
                  <a:cubicBezTo>
                    <a:pt x="4567" y="56"/>
                    <a:pt x="2046" y="-369"/>
                    <a:pt x="1189" y="310"/>
                  </a:cubicBezTo>
                  <a:cubicBezTo>
                    <a:pt x="785" y="622"/>
                    <a:pt x="714" y="1330"/>
                    <a:pt x="880" y="1867"/>
                  </a:cubicBezTo>
                  <a:cubicBezTo>
                    <a:pt x="1070" y="2405"/>
                    <a:pt x="1689" y="3028"/>
                    <a:pt x="2165" y="3283"/>
                  </a:cubicBezTo>
                  <a:cubicBezTo>
                    <a:pt x="1570" y="3198"/>
                    <a:pt x="809" y="3764"/>
                    <a:pt x="809" y="4444"/>
                  </a:cubicBezTo>
                  <a:cubicBezTo>
                    <a:pt x="809" y="5633"/>
                    <a:pt x="2593" y="6935"/>
                    <a:pt x="3164" y="7133"/>
                  </a:cubicBezTo>
                  <a:cubicBezTo>
                    <a:pt x="2664" y="7161"/>
                    <a:pt x="2260" y="7841"/>
                    <a:pt x="2379" y="8407"/>
                  </a:cubicBezTo>
                  <a:cubicBezTo>
                    <a:pt x="2593" y="9511"/>
                    <a:pt x="4306" y="10021"/>
                    <a:pt x="4829" y="10105"/>
                  </a:cubicBezTo>
                  <a:cubicBezTo>
                    <a:pt x="4353" y="10219"/>
                    <a:pt x="4092" y="10926"/>
                    <a:pt x="4258" y="11464"/>
                  </a:cubicBezTo>
                  <a:cubicBezTo>
                    <a:pt x="4520" y="12314"/>
                    <a:pt x="6233" y="12851"/>
                    <a:pt x="6708" y="12965"/>
                  </a:cubicBezTo>
                  <a:cubicBezTo>
                    <a:pt x="6280" y="13418"/>
                    <a:pt x="6447" y="14154"/>
                    <a:pt x="6899" y="14550"/>
                  </a:cubicBezTo>
                  <a:cubicBezTo>
                    <a:pt x="7279" y="14918"/>
                    <a:pt x="7803" y="15144"/>
                    <a:pt x="8302" y="15229"/>
                  </a:cubicBezTo>
                  <a:cubicBezTo>
                    <a:pt x="7018" y="15060"/>
                    <a:pt x="5519" y="14833"/>
                    <a:pt x="4258" y="14805"/>
                  </a:cubicBezTo>
                  <a:cubicBezTo>
                    <a:pt x="3021" y="14776"/>
                    <a:pt x="1142" y="15258"/>
                    <a:pt x="0" y="16475"/>
                  </a:cubicBezTo>
                  <a:cubicBezTo>
                    <a:pt x="1641" y="17268"/>
                    <a:pt x="3544" y="18938"/>
                    <a:pt x="4282" y="21231"/>
                  </a:cubicBezTo>
                  <a:cubicBezTo>
                    <a:pt x="5495" y="21174"/>
                    <a:pt x="6352" y="20382"/>
                    <a:pt x="7303" y="19532"/>
                  </a:cubicBezTo>
                  <a:cubicBezTo>
                    <a:pt x="7446" y="19391"/>
                    <a:pt x="7589" y="19249"/>
                    <a:pt x="7779" y="19221"/>
                  </a:cubicBezTo>
                  <a:cubicBezTo>
                    <a:pt x="7898" y="19221"/>
                    <a:pt x="8041" y="19249"/>
                    <a:pt x="8159" y="19306"/>
                  </a:cubicBezTo>
                  <a:cubicBezTo>
                    <a:pt x="8683" y="19504"/>
                    <a:pt x="11085" y="20948"/>
                    <a:pt x="14130" y="20778"/>
                  </a:cubicBezTo>
                  <a:cubicBezTo>
                    <a:pt x="16462" y="20637"/>
                    <a:pt x="18484" y="19476"/>
                    <a:pt x="19435" y="17353"/>
                  </a:cubicBezTo>
                  <a:cubicBezTo>
                    <a:pt x="20363" y="15286"/>
                    <a:pt x="20458" y="13078"/>
                    <a:pt x="20553" y="12455"/>
                  </a:cubicBezTo>
                  <a:cubicBezTo>
                    <a:pt x="20648" y="11861"/>
                    <a:pt x="21124" y="11549"/>
                    <a:pt x="21576" y="11379"/>
                  </a:cubicBezTo>
                  <a:cubicBezTo>
                    <a:pt x="21529" y="10785"/>
                    <a:pt x="21600" y="10021"/>
                    <a:pt x="21529" y="9398"/>
                  </a:cubicBezTo>
                  <a:cubicBezTo>
                    <a:pt x="20577" y="8464"/>
                    <a:pt x="19126" y="7841"/>
                    <a:pt x="17889" y="806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4" name="Figure"/>
            <p:cNvSpPr/>
            <p:nvPr/>
          </p:nvSpPr>
          <p:spPr>
            <a:xfrm>
              <a:off x="319823" y="119165"/>
              <a:ext cx="38311" cy="2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4566" y="284"/>
                  </a:moveTo>
                  <a:cubicBezTo>
                    <a:pt x="3992" y="0"/>
                    <a:pt x="3228" y="0"/>
                    <a:pt x="2654" y="0"/>
                  </a:cubicBezTo>
                  <a:cubicBezTo>
                    <a:pt x="1508" y="284"/>
                    <a:pt x="1125" y="853"/>
                    <a:pt x="743" y="2274"/>
                  </a:cubicBezTo>
                  <a:cubicBezTo>
                    <a:pt x="-404" y="5684"/>
                    <a:pt x="-22" y="17053"/>
                    <a:pt x="552" y="19326"/>
                  </a:cubicBezTo>
                  <a:cubicBezTo>
                    <a:pt x="934" y="20747"/>
                    <a:pt x="1508" y="21600"/>
                    <a:pt x="2654" y="21600"/>
                  </a:cubicBezTo>
                  <a:cubicBezTo>
                    <a:pt x="3037" y="21600"/>
                    <a:pt x="3610" y="21316"/>
                    <a:pt x="3992" y="21032"/>
                  </a:cubicBezTo>
                  <a:cubicBezTo>
                    <a:pt x="5331" y="20463"/>
                    <a:pt x="6860" y="19611"/>
                    <a:pt x="8389" y="19042"/>
                  </a:cubicBezTo>
                  <a:cubicBezTo>
                    <a:pt x="12212" y="17053"/>
                    <a:pt x="15844" y="15347"/>
                    <a:pt x="19476" y="13358"/>
                  </a:cubicBezTo>
                  <a:cubicBezTo>
                    <a:pt x="20049" y="13074"/>
                    <a:pt x="20814" y="12789"/>
                    <a:pt x="21005" y="11937"/>
                  </a:cubicBezTo>
                  <a:cubicBezTo>
                    <a:pt x="21196" y="10800"/>
                    <a:pt x="20431" y="9663"/>
                    <a:pt x="19858" y="8811"/>
                  </a:cubicBezTo>
                  <a:cubicBezTo>
                    <a:pt x="14888" y="5400"/>
                    <a:pt x="9727" y="2558"/>
                    <a:pt x="4566" y="28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5" name="Figure"/>
            <p:cNvSpPr/>
            <p:nvPr/>
          </p:nvSpPr>
          <p:spPr>
            <a:xfrm>
              <a:off x="274637" y="122340"/>
              <a:ext cx="18728" cy="18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729"/>
                    <a:pt x="745" y="14657"/>
                    <a:pt x="1490" y="16200"/>
                  </a:cubicBezTo>
                  <a:cubicBezTo>
                    <a:pt x="2234" y="17743"/>
                    <a:pt x="3724" y="19286"/>
                    <a:pt x="5214" y="20057"/>
                  </a:cubicBezTo>
                  <a:cubicBezTo>
                    <a:pt x="7076" y="21214"/>
                    <a:pt x="8938" y="21600"/>
                    <a:pt x="10800" y="21600"/>
                  </a:cubicBezTo>
                  <a:cubicBezTo>
                    <a:pt x="12662" y="21600"/>
                    <a:pt x="14524" y="21214"/>
                    <a:pt x="16014" y="20057"/>
                  </a:cubicBezTo>
                  <a:cubicBezTo>
                    <a:pt x="17876" y="19286"/>
                    <a:pt x="19366" y="17743"/>
                    <a:pt x="20110" y="16200"/>
                  </a:cubicBezTo>
                  <a:cubicBezTo>
                    <a:pt x="21228" y="14657"/>
                    <a:pt x="21600" y="12729"/>
                    <a:pt x="21600" y="10800"/>
                  </a:cubicBezTo>
                  <a:cubicBezTo>
                    <a:pt x="21600" y="8871"/>
                    <a:pt x="21228" y="6943"/>
                    <a:pt x="20110" y="5400"/>
                  </a:cubicBezTo>
                  <a:cubicBezTo>
                    <a:pt x="18993" y="3857"/>
                    <a:pt x="17876" y="2314"/>
                    <a:pt x="16014" y="1543"/>
                  </a:cubicBezTo>
                  <a:cubicBezTo>
                    <a:pt x="14524" y="386"/>
                    <a:pt x="12662" y="0"/>
                    <a:pt x="10800" y="0"/>
                  </a:cubicBezTo>
                  <a:cubicBezTo>
                    <a:pt x="8938" y="0"/>
                    <a:pt x="7076" y="386"/>
                    <a:pt x="5214" y="1543"/>
                  </a:cubicBezTo>
                  <a:cubicBezTo>
                    <a:pt x="3724" y="2314"/>
                    <a:pt x="2234" y="3857"/>
                    <a:pt x="1490" y="5400"/>
                  </a:cubicBezTo>
                  <a:cubicBezTo>
                    <a:pt x="745" y="6943"/>
                    <a:pt x="0" y="8871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6" name="Figure"/>
            <p:cNvSpPr/>
            <p:nvPr/>
          </p:nvSpPr>
          <p:spPr>
            <a:xfrm>
              <a:off x="23812" y="42965"/>
              <a:ext cx="48862" cy="18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11965" y="10055"/>
                  </a:moveTo>
                  <a:cubicBezTo>
                    <a:pt x="12432" y="10800"/>
                    <a:pt x="15540" y="14152"/>
                    <a:pt x="18337" y="16759"/>
                  </a:cubicBezTo>
                  <a:cubicBezTo>
                    <a:pt x="19735" y="17876"/>
                    <a:pt x="21600" y="19366"/>
                    <a:pt x="21600" y="20110"/>
                  </a:cubicBezTo>
                  <a:cubicBezTo>
                    <a:pt x="21600" y="21600"/>
                    <a:pt x="19891" y="20855"/>
                    <a:pt x="18492" y="20110"/>
                  </a:cubicBezTo>
                  <a:cubicBezTo>
                    <a:pt x="14918" y="18248"/>
                    <a:pt x="11033" y="15269"/>
                    <a:pt x="7770" y="11172"/>
                  </a:cubicBezTo>
                  <a:cubicBezTo>
                    <a:pt x="6837" y="10428"/>
                    <a:pt x="1399" y="3352"/>
                    <a:pt x="0" y="1117"/>
                  </a:cubicBezTo>
                  <a:cubicBezTo>
                    <a:pt x="1088" y="0"/>
                    <a:pt x="2642" y="0"/>
                    <a:pt x="3729" y="0"/>
                  </a:cubicBezTo>
                  <a:cubicBezTo>
                    <a:pt x="6527" y="4097"/>
                    <a:pt x="9013" y="7076"/>
                    <a:pt x="11965" y="1005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7" name="Figure"/>
            <p:cNvSpPr/>
            <p:nvPr/>
          </p:nvSpPr>
          <p:spPr>
            <a:xfrm>
              <a:off x="41274" y="90446"/>
              <a:ext cx="5521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89" y="15525"/>
                  </a:moveTo>
                  <a:cubicBezTo>
                    <a:pt x="18592" y="16875"/>
                    <a:pt x="21600" y="16875"/>
                    <a:pt x="21600" y="19575"/>
                  </a:cubicBezTo>
                  <a:cubicBezTo>
                    <a:pt x="21600" y="21600"/>
                    <a:pt x="19003" y="21600"/>
                    <a:pt x="17362" y="21600"/>
                  </a:cubicBezTo>
                  <a:cubicBezTo>
                    <a:pt x="11484" y="21600"/>
                    <a:pt x="5058" y="17550"/>
                    <a:pt x="0" y="5400"/>
                  </a:cubicBezTo>
                  <a:cubicBezTo>
                    <a:pt x="547" y="2700"/>
                    <a:pt x="1777" y="0"/>
                    <a:pt x="2597" y="0"/>
                  </a:cubicBezTo>
                  <a:cubicBezTo>
                    <a:pt x="8203" y="10800"/>
                    <a:pt x="15038" y="14175"/>
                    <a:pt x="17089" y="1552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" name="Figure"/>
            <p:cNvSpPr/>
            <p:nvPr/>
          </p:nvSpPr>
          <p:spPr>
            <a:xfrm>
              <a:off x="67007" y="125085"/>
              <a:ext cx="4978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19524" fill="norm" stroke="1" extrusionOk="0">
                  <a:moveTo>
                    <a:pt x="15797" y="8836"/>
                  </a:moveTo>
                  <a:cubicBezTo>
                    <a:pt x="18777" y="10800"/>
                    <a:pt x="21160" y="8836"/>
                    <a:pt x="21309" y="11782"/>
                  </a:cubicBezTo>
                  <a:cubicBezTo>
                    <a:pt x="21458" y="16691"/>
                    <a:pt x="18330" y="17673"/>
                    <a:pt x="16691" y="17673"/>
                  </a:cubicBezTo>
                  <a:cubicBezTo>
                    <a:pt x="11775" y="19636"/>
                    <a:pt x="8349" y="21600"/>
                    <a:pt x="2837" y="14727"/>
                  </a:cubicBezTo>
                  <a:cubicBezTo>
                    <a:pt x="2241" y="14727"/>
                    <a:pt x="-142" y="11782"/>
                    <a:pt x="7" y="9818"/>
                  </a:cubicBezTo>
                  <a:cubicBezTo>
                    <a:pt x="454" y="5891"/>
                    <a:pt x="1646" y="982"/>
                    <a:pt x="2390" y="0"/>
                  </a:cubicBezTo>
                  <a:cubicBezTo>
                    <a:pt x="5519" y="4909"/>
                    <a:pt x="12669" y="7855"/>
                    <a:pt x="15797" y="883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9" name="Figure"/>
            <p:cNvSpPr/>
            <p:nvPr/>
          </p:nvSpPr>
          <p:spPr>
            <a:xfrm>
              <a:off x="98424" y="161869"/>
              <a:ext cx="4569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54" y="0"/>
                  </a:moveTo>
                  <a:cubicBezTo>
                    <a:pt x="3957" y="3411"/>
                    <a:pt x="6266" y="5684"/>
                    <a:pt x="9069" y="6821"/>
                  </a:cubicBezTo>
                  <a:cubicBezTo>
                    <a:pt x="11047" y="7958"/>
                    <a:pt x="14015" y="10232"/>
                    <a:pt x="16653" y="10232"/>
                  </a:cubicBezTo>
                  <a:cubicBezTo>
                    <a:pt x="18797" y="11368"/>
                    <a:pt x="21600" y="9095"/>
                    <a:pt x="21600" y="12505"/>
                  </a:cubicBezTo>
                  <a:cubicBezTo>
                    <a:pt x="21600" y="18189"/>
                    <a:pt x="18467" y="20463"/>
                    <a:pt x="16324" y="21600"/>
                  </a:cubicBezTo>
                  <a:cubicBezTo>
                    <a:pt x="11542" y="21600"/>
                    <a:pt x="6101" y="21600"/>
                    <a:pt x="495" y="12505"/>
                  </a:cubicBezTo>
                  <a:cubicBezTo>
                    <a:pt x="330" y="12505"/>
                    <a:pt x="0" y="10232"/>
                    <a:pt x="0" y="10232"/>
                  </a:cubicBezTo>
                  <a:cubicBezTo>
                    <a:pt x="330" y="6821"/>
                    <a:pt x="824" y="2274"/>
                    <a:pt x="1154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29" name="Grouper"/>
          <p:cNvGrpSpPr/>
          <p:nvPr/>
        </p:nvGrpSpPr>
        <p:grpSpPr>
          <a:xfrm>
            <a:off x="9180512" y="3509859"/>
            <a:ext cx="358134" cy="268034"/>
            <a:chOff x="0" y="0"/>
            <a:chExt cx="358133" cy="268033"/>
          </a:xfrm>
        </p:grpSpPr>
        <p:sp>
          <p:nvSpPr>
            <p:cNvPr id="21" name="Figure"/>
            <p:cNvSpPr/>
            <p:nvPr/>
          </p:nvSpPr>
          <p:spPr>
            <a:xfrm>
              <a:off x="147837" y="711"/>
              <a:ext cx="86227" cy="154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991" h="21084" fill="norm" stroke="1" extrusionOk="0">
                  <a:moveTo>
                    <a:pt x="15655" y="6797"/>
                  </a:moveTo>
                  <a:cubicBezTo>
                    <a:pt x="12290" y="2874"/>
                    <a:pt x="5090" y="-516"/>
                    <a:pt x="2116" y="65"/>
                  </a:cubicBezTo>
                  <a:cubicBezTo>
                    <a:pt x="-76" y="695"/>
                    <a:pt x="2429" y="3310"/>
                    <a:pt x="4464" y="4714"/>
                  </a:cubicBezTo>
                  <a:cubicBezTo>
                    <a:pt x="4698" y="4811"/>
                    <a:pt x="4542" y="5005"/>
                    <a:pt x="4229" y="5005"/>
                  </a:cubicBezTo>
                  <a:cubicBezTo>
                    <a:pt x="3290" y="4860"/>
                    <a:pt x="2194" y="4860"/>
                    <a:pt x="1724" y="5199"/>
                  </a:cubicBezTo>
                  <a:cubicBezTo>
                    <a:pt x="629" y="6022"/>
                    <a:pt x="2194" y="7184"/>
                    <a:pt x="3524" y="7959"/>
                  </a:cubicBezTo>
                  <a:cubicBezTo>
                    <a:pt x="3759" y="8056"/>
                    <a:pt x="3603" y="8298"/>
                    <a:pt x="3290" y="8250"/>
                  </a:cubicBezTo>
                  <a:cubicBezTo>
                    <a:pt x="2116" y="8105"/>
                    <a:pt x="942" y="8105"/>
                    <a:pt x="550" y="8395"/>
                  </a:cubicBezTo>
                  <a:cubicBezTo>
                    <a:pt x="-1093" y="9606"/>
                    <a:pt x="1333" y="13141"/>
                    <a:pt x="2742" y="14449"/>
                  </a:cubicBezTo>
                  <a:cubicBezTo>
                    <a:pt x="4464" y="15999"/>
                    <a:pt x="6264" y="17549"/>
                    <a:pt x="8533" y="18759"/>
                  </a:cubicBezTo>
                  <a:cubicBezTo>
                    <a:pt x="10881" y="20019"/>
                    <a:pt x="13777" y="20939"/>
                    <a:pt x="16829" y="21084"/>
                  </a:cubicBezTo>
                  <a:cubicBezTo>
                    <a:pt x="16985" y="21084"/>
                    <a:pt x="17142" y="21084"/>
                    <a:pt x="17220" y="21084"/>
                  </a:cubicBezTo>
                  <a:cubicBezTo>
                    <a:pt x="17377" y="21036"/>
                    <a:pt x="17455" y="20890"/>
                    <a:pt x="17533" y="20793"/>
                  </a:cubicBezTo>
                  <a:cubicBezTo>
                    <a:pt x="18081" y="19922"/>
                    <a:pt x="18237" y="19583"/>
                    <a:pt x="18472" y="18856"/>
                  </a:cubicBezTo>
                  <a:cubicBezTo>
                    <a:pt x="18707" y="15902"/>
                    <a:pt x="20507" y="12560"/>
                    <a:pt x="15655" y="679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2" name="Figure"/>
            <p:cNvSpPr/>
            <p:nvPr/>
          </p:nvSpPr>
          <p:spPr>
            <a:xfrm>
              <a:off x="0" y="0"/>
              <a:ext cx="324722" cy="268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231" fill="norm" stroke="1" extrusionOk="0">
                  <a:moveTo>
                    <a:pt x="17889" y="8067"/>
                  </a:moveTo>
                  <a:cubicBezTo>
                    <a:pt x="16652" y="8294"/>
                    <a:pt x="15391" y="9681"/>
                    <a:pt x="14749" y="10926"/>
                  </a:cubicBezTo>
                  <a:cubicBezTo>
                    <a:pt x="14725" y="11011"/>
                    <a:pt x="14654" y="11096"/>
                    <a:pt x="14582" y="11125"/>
                  </a:cubicBezTo>
                  <a:cubicBezTo>
                    <a:pt x="14487" y="11125"/>
                    <a:pt x="14416" y="11040"/>
                    <a:pt x="14344" y="10983"/>
                  </a:cubicBezTo>
                  <a:cubicBezTo>
                    <a:pt x="13678" y="10247"/>
                    <a:pt x="12798" y="9313"/>
                    <a:pt x="11704" y="7699"/>
                  </a:cubicBezTo>
                  <a:cubicBezTo>
                    <a:pt x="11228" y="6991"/>
                    <a:pt x="8873" y="3623"/>
                    <a:pt x="6566" y="1698"/>
                  </a:cubicBezTo>
                  <a:cubicBezTo>
                    <a:pt x="4567" y="56"/>
                    <a:pt x="2046" y="-369"/>
                    <a:pt x="1189" y="310"/>
                  </a:cubicBezTo>
                  <a:cubicBezTo>
                    <a:pt x="785" y="622"/>
                    <a:pt x="714" y="1330"/>
                    <a:pt x="880" y="1867"/>
                  </a:cubicBezTo>
                  <a:cubicBezTo>
                    <a:pt x="1070" y="2405"/>
                    <a:pt x="1689" y="3028"/>
                    <a:pt x="2165" y="3283"/>
                  </a:cubicBezTo>
                  <a:cubicBezTo>
                    <a:pt x="1570" y="3198"/>
                    <a:pt x="809" y="3764"/>
                    <a:pt x="809" y="4444"/>
                  </a:cubicBezTo>
                  <a:cubicBezTo>
                    <a:pt x="809" y="5633"/>
                    <a:pt x="2593" y="6935"/>
                    <a:pt x="3164" y="7133"/>
                  </a:cubicBezTo>
                  <a:cubicBezTo>
                    <a:pt x="2664" y="7161"/>
                    <a:pt x="2260" y="7841"/>
                    <a:pt x="2379" y="8407"/>
                  </a:cubicBezTo>
                  <a:cubicBezTo>
                    <a:pt x="2593" y="9511"/>
                    <a:pt x="4306" y="10021"/>
                    <a:pt x="4829" y="10105"/>
                  </a:cubicBezTo>
                  <a:cubicBezTo>
                    <a:pt x="4353" y="10219"/>
                    <a:pt x="4092" y="10926"/>
                    <a:pt x="4258" y="11464"/>
                  </a:cubicBezTo>
                  <a:cubicBezTo>
                    <a:pt x="4520" y="12314"/>
                    <a:pt x="6233" y="12851"/>
                    <a:pt x="6708" y="12965"/>
                  </a:cubicBezTo>
                  <a:cubicBezTo>
                    <a:pt x="6280" y="13418"/>
                    <a:pt x="6447" y="14154"/>
                    <a:pt x="6899" y="14550"/>
                  </a:cubicBezTo>
                  <a:cubicBezTo>
                    <a:pt x="7279" y="14918"/>
                    <a:pt x="7803" y="15144"/>
                    <a:pt x="8302" y="15229"/>
                  </a:cubicBezTo>
                  <a:cubicBezTo>
                    <a:pt x="7018" y="15060"/>
                    <a:pt x="5519" y="14833"/>
                    <a:pt x="4258" y="14805"/>
                  </a:cubicBezTo>
                  <a:cubicBezTo>
                    <a:pt x="3021" y="14776"/>
                    <a:pt x="1142" y="15258"/>
                    <a:pt x="0" y="16475"/>
                  </a:cubicBezTo>
                  <a:cubicBezTo>
                    <a:pt x="1641" y="17268"/>
                    <a:pt x="3544" y="18938"/>
                    <a:pt x="4282" y="21231"/>
                  </a:cubicBezTo>
                  <a:cubicBezTo>
                    <a:pt x="5495" y="21174"/>
                    <a:pt x="6352" y="20382"/>
                    <a:pt x="7303" y="19532"/>
                  </a:cubicBezTo>
                  <a:cubicBezTo>
                    <a:pt x="7446" y="19391"/>
                    <a:pt x="7589" y="19249"/>
                    <a:pt x="7779" y="19221"/>
                  </a:cubicBezTo>
                  <a:cubicBezTo>
                    <a:pt x="7898" y="19221"/>
                    <a:pt x="8041" y="19249"/>
                    <a:pt x="8159" y="19306"/>
                  </a:cubicBezTo>
                  <a:cubicBezTo>
                    <a:pt x="8683" y="19504"/>
                    <a:pt x="11085" y="20948"/>
                    <a:pt x="14130" y="20778"/>
                  </a:cubicBezTo>
                  <a:cubicBezTo>
                    <a:pt x="16462" y="20637"/>
                    <a:pt x="18484" y="19476"/>
                    <a:pt x="19435" y="17353"/>
                  </a:cubicBezTo>
                  <a:cubicBezTo>
                    <a:pt x="20363" y="15286"/>
                    <a:pt x="20458" y="13078"/>
                    <a:pt x="20553" y="12455"/>
                  </a:cubicBezTo>
                  <a:cubicBezTo>
                    <a:pt x="20648" y="11861"/>
                    <a:pt x="21124" y="11549"/>
                    <a:pt x="21576" y="11379"/>
                  </a:cubicBezTo>
                  <a:cubicBezTo>
                    <a:pt x="21529" y="10785"/>
                    <a:pt x="21600" y="10021"/>
                    <a:pt x="21529" y="9398"/>
                  </a:cubicBezTo>
                  <a:cubicBezTo>
                    <a:pt x="20577" y="8464"/>
                    <a:pt x="19126" y="7841"/>
                    <a:pt x="17889" y="8067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3" name="Figure"/>
            <p:cNvSpPr/>
            <p:nvPr/>
          </p:nvSpPr>
          <p:spPr>
            <a:xfrm>
              <a:off x="319823" y="119165"/>
              <a:ext cx="38311" cy="2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4566" y="284"/>
                  </a:moveTo>
                  <a:cubicBezTo>
                    <a:pt x="3992" y="0"/>
                    <a:pt x="3228" y="0"/>
                    <a:pt x="2654" y="0"/>
                  </a:cubicBezTo>
                  <a:cubicBezTo>
                    <a:pt x="1508" y="284"/>
                    <a:pt x="1125" y="853"/>
                    <a:pt x="743" y="2274"/>
                  </a:cubicBezTo>
                  <a:cubicBezTo>
                    <a:pt x="-404" y="5684"/>
                    <a:pt x="-22" y="17053"/>
                    <a:pt x="552" y="19326"/>
                  </a:cubicBezTo>
                  <a:cubicBezTo>
                    <a:pt x="934" y="20747"/>
                    <a:pt x="1508" y="21600"/>
                    <a:pt x="2654" y="21600"/>
                  </a:cubicBezTo>
                  <a:cubicBezTo>
                    <a:pt x="3037" y="21600"/>
                    <a:pt x="3610" y="21316"/>
                    <a:pt x="3992" y="21032"/>
                  </a:cubicBezTo>
                  <a:cubicBezTo>
                    <a:pt x="5331" y="20463"/>
                    <a:pt x="6860" y="19611"/>
                    <a:pt x="8389" y="19042"/>
                  </a:cubicBezTo>
                  <a:cubicBezTo>
                    <a:pt x="12212" y="17053"/>
                    <a:pt x="15844" y="15347"/>
                    <a:pt x="19476" y="13358"/>
                  </a:cubicBezTo>
                  <a:cubicBezTo>
                    <a:pt x="20049" y="13074"/>
                    <a:pt x="20814" y="12789"/>
                    <a:pt x="21005" y="11937"/>
                  </a:cubicBezTo>
                  <a:cubicBezTo>
                    <a:pt x="21196" y="10800"/>
                    <a:pt x="20431" y="9663"/>
                    <a:pt x="19858" y="8811"/>
                  </a:cubicBezTo>
                  <a:cubicBezTo>
                    <a:pt x="14888" y="5400"/>
                    <a:pt x="9727" y="2558"/>
                    <a:pt x="4566" y="284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4" name="Figure"/>
            <p:cNvSpPr/>
            <p:nvPr/>
          </p:nvSpPr>
          <p:spPr>
            <a:xfrm>
              <a:off x="274637" y="120753"/>
              <a:ext cx="18728" cy="18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cubicBezTo>
                    <a:pt x="0" y="12729"/>
                    <a:pt x="745" y="14657"/>
                    <a:pt x="1490" y="16200"/>
                  </a:cubicBezTo>
                  <a:cubicBezTo>
                    <a:pt x="2234" y="17743"/>
                    <a:pt x="3724" y="19286"/>
                    <a:pt x="5214" y="20057"/>
                  </a:cubicBezTo>
                  <a:cubicBezTo>
                    <a:pt x="7076" y="21214"/>
                    <a:pt x="8938" y="21600"/>
                    <a:pt x="10800" y="21600"/>
                  </a:cubicBezTo>
                  <a:cubicBezTo>
                    <a:pt x="12662" y="21600"/>
                    <a:pt x="14524" y="21214"/>
                    <a:pt x="16014" y="20057"/>
                  </a:cubicBezTo>
                  <a:cubicBezTo>
                    <a:pt x="17876" y="19286"/>
                    <a:pt x="19366" y="17743"/>
                    <a:pt x="20110" y="16200"/>
                  </a:cubicBezTo>
                  <a:cubicBezTo>
                    <a:pt x="21228" y="14657"/>
                    <a:pt x="21600" y="12729"/>
                    <a:pt x="21600" y="10800"/>
                  </a:cubicBezTo>
                  <a:cubicBezTo>
                    <a:pt x="21600" y="8871"/>
                    <a:pt x="21228" y="6943"/>
                    <a:pt x="20110" y="5400"/>
                  </a:cubicBezTo>
                  <a:cubicBezTo>
                    <a:pt x="18993" y="3857"/>
                    <a:pt x="17876" y="2314"/>
                    <a:pt x="16014" y="1543"/>
                  </a:cubicBezTo>
                  <a:cubicBezTo>
                    <a:pt x="14524" y="386"/>
                    <a:pt x="12662" y="0"/>
                    <a:pt x="10800" y="0"/>
                  </a:cubicBezTo>
                  <a:cubicBezTo>
                    <a:pt x="8938" y="0"/>
                    <a:pt x="7076" y="386"/>
                    <a:pt x="5214" y="1543"/>
                  </a:cubicBezTo>
                  <a:cubicBezTo>
                    <a:pt x="3724" y="2314"/>
                    <a:pt x="2234" y="3857"/>
                    <a:pt x="1490" y="5400"/>
                  </a:cubicBezTo>
                  <a:cubicBezTo>
                    <a:pt x="745" y="6943"/>
                    <a:pt x="0" y="8871"/>
                    <a:pt x="0" y="1080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5" name="Figure"/>
            <p:cNvSpPr/>
            <p:nvPr/>
          </p:nvSpPr>
          <p:spPr>
            <a:xfrm>
              <a:off x="23812" y="41378"/>
              <a:ext cx="48862" cy="18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11965" y="10055"/>
                  </a:moveTo>
                  <a:cubicBezTo>
                    <a:pt x="12432" y="10800"/>
                    <a:pt x="15540" y="14152"/>
                    <a:pt x="18337" y="16759"/>
                  </a:cubicBezTo>
                  <a:cubicBezTo>
                    <a:pt x="19735" y="17876"/>
                    <a:pt x="21600" y="19366"/>
                    <a:pt x="21600" y="20110"/>
                  </a:cubicBezTo>
                  <a:cubicBezTo>
                    <a:pt x="21600" y="21600"/>
                    <a:pt x="19891" y="20855"/>
                    <a:pt x="18492" y="20110"/>
                  </a:cubicBezTo>
                  <a:cubicBezTo>
                    <a:pt x="14918" y="18248"/>
                    <a:pt x="11033" y="15269"/>
                    <a:pt x="7770" y="11172"/>
                  </a:cubicBezTo>
                  <a:cubicBezTo>
                    <a:pt x="6837" y="10428"/>
                    <a:pt x="1399" y="3352"/>
                    <a:pt x="0" y="1117"/>
                  </a:cubicBezTo>
                  <a:cubicBezTo>
                    <a:pt x="1088" y="0"/>
                    <a:pt x="2642" y="0"/>
                    <a:pt x="3729" y="0"/>
                  </a:cubicBezTo>
                  <a:cubicBezTo>
                    <a:pt x="6527" y="4097"/>
                    <a:pt x="9013" y="7076"/>
                    <a:pt x="11965" y="1005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6" name="Figure"/>
            <p:cNvSpPr/>
            <p:nvPr/>
          </p:nvSpPr>
          <p:spPr>
            <a:xfrm>
              <a:off x="41274" y="88858"/>
              <a:ext cx="5521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089" y="15525"/>
                  </a:moveTo>
                  <a:cubicBezTo>
                    <a:pt x="18592" y="16875"/>
                    <a:pt x="21600" y="16875"/>
                    <a:pt x="21600" y="19575"/>
                  </a:cubicBezTo>
                  <a:cubicBezTo>
                    <a:pt x="21600" y="21600"/>
                    <a:pt x="19003" y="21600"/>
                    <a:pt x="17362" y="21600"/>
                  </a:cubicBezTo>
                  <a:cubicBezTo>
                    <a:pt x="11484" y="21600"/>
                    <a:pt x="5058" y="17550"/>
                    <a:pt x="0" y="5400"/>
                  </a:cubicBezTo>
                  <a:cubicBezTo>
                    <a:pt x="547" y="2700"/>
                    <a:pt x="1777" y="0"/>
                    <a:pt x="2597" y="0"/>
                  </a:cubicBezTo>
                  <a:cubicBezTo>
                    <a:pt x="8203" y="10800"/>
                    <a:pt x="15038" y="14175"/>
                    <a:pt x="17089" y="15525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7" name="Figure"/>
            <p:cNvSpPr/>
            <p:nvPr/>
          </p:nvSpPr>
          <p:spPr>
            <a:xfrm>
              <a:off x="67007" y="125085"/>
              <a:ext cx="4978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19524" fill="norm" stroke="1" extrusionOk="0">
                  <a:moveTo>
                    <a:pt x="15797" y="8836"/>
                  </a:moveTo>
                  <a:cubicBezTo>
                    <a:pt x="18777" y="10800"/>
                    <a:pt x="21160" y="8836"/>
                    <a:pt x="21309" y="11782"/>
                  </a:cubicBezTo>
                  <a:cubicBezTo>
                    <a:pt x="21458" y="16691"/>
                    <a:pt x="18330" y="17673"/>
                    <a:pt x="16691" y="17673"/>
                  </a:cubicBezTo>
                  <a:cubicBezTo>
                    <a:pt x="11775" y="19636"/>
                    <a:pt x="8349" y="21600"/>
                    <a:pt x="2837" y="14727"/>
                  </a:cubicBezTo>
                  <a:cubicBezTo>
                    <a:pt x="2241" y="14727"/>
                    <a:pt x="-142" y="11782"/>
                    <a:pt x="7" y="9818"/>
                  </a:cubicBezTo>
                  <a:cubicBezTo>
                    <a:pt x="454" y="5891"/>
                    <a:pt x="1646" y="982"/>
                    <a:pt x="2390" y="0"/>
                  </a:cubicBezTo>
                  <a:cubicBezTo>
                    <a:pt x="5519" y="4909"/>
                    <a:pt x="12669" y="7855"/>
                    <a:pt x="15797" y="8836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8" name="Figure"/>
            <p:cNvSpPr/>
            <p:nvPr/>
          </p:nvSpPr>
          <p:spPr>
            <a:xfrm>
              <a:off x="98424" y="161869"/>
              <a:ext cx="4569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54" y="0"/>
                  </a:moveTo>
                  <a:cubicBezTo>
                    <a:pt x="3957" y="3411"/>
                    <a:pt x="6266" y="5684"/>
                    <a:pt x="9069" y="6821"/>
                  </a:cubicBezTo>
                  <a:cubicBezTo>
                    <a:pt x="11047" y="7958"/>
                    <a:pt x="14015" y="10232"/>
                    <a:pt x="16653" y="10232"/>
                  </a:cubicBezTo>
                  <a:cubicBezTo>
                    <a:pt x="18797" y="11368"/>
                    <a:pt x="21600" y="9095"/>
                    <a:pt x="21600" y="12505"/>
                  </a:cubicBezTo>
                  <a:cubicBezTo>
                    <a:pt x="21600" y="18189"/>
                    <a:pt x="18467" y="20463"/>
                    <a:pt x="16324" y="21600"/>
                  </a:cubicBezTo>
                  <a:cubicBezTo>
                    <a:pt x="11542" y="21600"/>
                    <a:pt x="6101" y="21600"/>
                    <a:pt x="495" y="12505"/>
                  </a:cubicBezTo>
                  <a:cubicBezTo>
                    <a:pt x="330" y="12505"/>
                    <a:pt x="0" y="10232"/>
                    <a:pt x="0" y="10232"/>
                  </a:cubicBezTo>
                  <a:cubicBezTo>
                    <a:pt x="330" y="6821"/>
                    <a:pt x="824" y="2274"/>
                    <a:pt x="1154" y="0"/>
                  </a:cubicBezTo>
                </a:path>
              </a:pathLst>
            </a:custGeom>
            <a:solidFill>
              <a:srgbClr val="74B531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>
                <a:defRPr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30" name="Texte du titre"/>
          <p:cNvSpPr txBox="1"/>
          <p:nvPr>
            <p:ph type="title"/>
          </p:nvPr>
        </p:nvSpPr>
        <p:spPr>
          <a:xfrm>
            <a:off x="539750" y="179387"/>
            <a:ext cx="8997950" cy="898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1" name="Texte niveau 1…"/>
          <p:cNvSpPr txBox="1"/>
          <p:nvPr>
            <p:ph type="body" idx="1"/>
          </p:nvPr>
        </p:nvSpPr>
        <p:spPr>
          <a:xfrm>
            <a:off x="539750" y="1260475"/>
            <a:ext cx="8997950" cy="323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2" name="Numéro de diapositive"/>
          <p:cNvSpPr txBox="1"/>
          <p:nvPr>
            <p:ph type="sldNum" sz="quarter" idx="2"/>
          </p:nvPr>
        </p:nvSpPr>
        <p:spPr>
          <a:xfrm>
            <a:off x="9363744" y="5165725"/>
            <a:ext cx="210469" cy="197384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</a:tabLst>
              <a:defRPr sz="1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xmlns:p14="http://schemas.microsoft.com/office/powerpoint/2010/main" spd="med" advClick="1"/>
  <p:txStyles>
    <p:titleStyle>
      <a:lvl1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ct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33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49262" rtl="0" latinLnBrk="0">
        <a:lnSpc>
          <a:spcPct val="93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342900" marR="0" indent="114300" algn="l" defTabSz="449262" rtl="0" latinLnBrk="0">
        <a:lnSpc>
          <a:spcPct val="93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342900" marR="0" indent="571500" algn="l" defTabSz="449262" rtl="0" latinLnBrk="0">
        <a:lnSpc>
          <a:spcPct val="93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342900" marR="0" indent="1028700" algn="l" defTabSz="449262" rtl="0" latinLnBrk="0">
        <a:lnSpc>
          <a:spcPct val="93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342900" marR="0" indent="1485900" algn="l" defTabSz="449262" rtl="0" latinLnBrk="0">
        <a:lnSpc>
          <a:spcPct val="93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342900" marR="0" indent="1943100" algn="l" defTabSz="449262" rtl="0" latinLnBrk="0">
        <a:lnSpc>
          <a:spcPct val="93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42900" marR="0" indent="2400300" algn="l" defTabSz="449262" rtl="0" latinLnBrk="0">
        <a:lnSpc>
          <a:spcPct val="93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2900" marR="0" indent="2857500" algn="l" defTabSz="449262" rtl="0" latinLnBrk="0">
        <a:lnSpc>
          <a:spcPct val="93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42900" marR="0" indent="3314700" algn="l" defTabSz="449262" rtl="0" latinLnBrk="0">
        <a:lnSpc>
          <a:spcPct val="93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449262" rtl="0" latinLnBrk="0">
        <a:lnSpc>
          <a:spcPct val="93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44500" algn="l"/>
          <a:tab pos="889000" algn="l"/>
          <a:tab pos="1346200" algn="l"/>
          <a:tab pos="1790700" algn="l"/>
          <a:tab pos="2235200" algn="l"/>
        </a:tabLst>
        <a:defRPr b="0" baseline="0" cap="none" i="0" spc="0" strike="noStrike" sz="14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omment lutter dans l’établissement…"/>
          <p:cNvSpPr txBox="1"/>
          <p:nvPr>
            <p:ph type="title"/>
          </p:nvPr>
        </p:nvSpPr>
        <p:spPr>
          <a:xfrm>
            <a:off x="539750" y="179387"/>
            <a:ext cx="8999538" cy="900113"/>
          </a:xfrm>
          <a:prstGeom prst="rect">
            <a:avLst/>
          </a:prstGeom>
        </p:spPr>
        <p:txBody>
          <a:bodyPr/>
          <a:lstStyle/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  <a:defRPr sz="2800">
                <a:latin typeface="OpenSansRegular;Helvetica"/>
                <a:ea typeface="OpenSansRegular;Helvetica"/>
                <a:cs typeface="OpenSansRegular;Helvetica"/>
                <a:sym typeface="OpenSansRegular;Helvetica"/>
              </a:defRPr>
            </a:pPr>
            <a:r>
              <a:t>Comment lutter dans l’établissement</a:t>
            </a:r>
          </a:p>
          <a:p>
            <a: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  <a:defRPr sz="2800">
                <a:latin typeface="OpenSansRegular;Helvetica"/>
                <a:ea typeface="OpenSansRegular;Helvetica"/>
                <a:cs typeface="OpenSansRegular;Helvetica"/>
                <a:sym typeface="OpenSansRegular;Helvetica"/>
              </a:defRPr>
            </a:pPr>
            <a:r>
              <a:t>contre la fast fashion ?</a:t>
            </a:r>
          </a:p>
        </p:txBody>
      </p:sp>
      <p:sp>
        <p:nvSpPr>
          <p:cNvPr id="259" name="Pour réfléchir à cette question, nous nous sommes réunis avec « noms des élèves du groupe ».…"/>
          <p:cNvSpPr txBox="1"/>
          <p:nvPr>
            <p:ph type="body" idx="1"/>
          </p:nvPr>
        </p:nvSpPr>
        <p:spPr>
          <a:xfrm>
            <a:off x="539750" y="1260474"/>
            <a:ext cx="8999538" cy="3240089"/>
          </a:xfrm>
          <a:prstGeom prst="rect">
            <a:avLst/>
          </a:prstGeom>
        </p:spPr>
        <p:txBody>
          <a:bodyPr/>
          <a:lstStyle/>
          <a:p>
            <a:pPr marL="323850" indent="-2159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</a:p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Pour réfléchir à cette question, nous nous sommes réunis avec « noms des élèves du groupe ».</a:t>
            </a:r>
          </a:p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Plan de la présentation 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Qu’est-ce que la fast fashion ?"/>
          <p:cNvSpPr txBox="1"/>
          <p:nvPr>
            <p:ph type="title"/>
          </p:nvPr>
        </p:nvSpPr>
        <p:spPr>
          <a:xfrm>
            <a:off x="539750" y="179387"/>
            <a:ext cx="8999538" cy="900113"/>
          </a:xfrm>
          <a:prstGeom prst="rect">
            <a:avLst/>
          </a:prstGeom>
        </p:spPr>
        <p:txBody>
          <a:bodyPr/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lvl1pPr>
          </a:lstStyle>
          <a:p>
            <a:pPr/>
            <a:r>
              <a:t>Qu’est-ce que la fast fashion ?</a:t>
            </a:r>
          </a:p>
        </p:txBody>
      </p:sp>
      <p:sp>
        <p:nvSpPr>
          <p:cNvPr id="262" name="La fast fashion est […]…"/>
          <p:cNvSpPr txBox="1"/>
          <p:nvPr>
            <p:ph type="body" idx="1"/>
          </p:nvPr>
        </p:nvSpPr>
        <p:spPr>
          <a:xfrm>
            <a:off x="539750" y="1260474"/>
            <a:ext cx="8999538" cy="3240089"/>
          </a:xfrm>
          <a:prstGeom prst="rect">
            <a:avLst/>
          </a:prstGeom>
        </p:spPr>
        <p:txBody>
          <a:bodyPr/>
          <a:lstStyle/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La fast fashion est […]</a:t>
            </a:r>
          </a:p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Ses conséquences :</a:t>
            </a:r>
          </a:p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Donc […]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Rectangle"/>
          <p:cNvSpPr/>
          <p:nvPr/>
        </p:nvSpPr>
        <p:spPr>
          <a:xfrm>
            <a:off x="3448050" y="5165725"/>
            <a:ext cx="3194050" cy="388938"/>
          </a:xfrm>
          <a:prstGeom prst="rect">
            <a:avLst/>
          </a:prstGeom>
          <a:solidFill>
            <a:srgbClr val="74B531"/>
          </a:solidFill>
          <a:ln w="12700">
            <a:miter lim="400000"/>
          </a:ln>
        </p:spPr>
        <p:txBody>
          <a:bodyPr lIns="45719" rIns="45719"/>
          <a:lstStyle/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</a:tabLst>
              <a:defRPr sz="14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265" name="Nom de l’action"/>
          <p:cNvSpPr txBox="1"/>
          <p:nvPr>
            <p:ph type="ctrTitle"/>
          </p:nvPr>
        </p:nvSpPr>
        <p:spPr>
          <a:xfrm>
            <a:off x="539750" y="179387"/>
            <a:ext cx="8999538" cy="900113"/>
          </a:xfrm>
          <a:prstGeom prst="rect">
            <a:avLst/>
          </a:prstGeom>
        </p:spPr>
        <p:txBody>
          <a:bodyPr/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lvl1pPr>
          </a:lstStyle>
          <a:p>
            <a:pPr/>
            <a:r>
              <a:t>Nom de l’action</a:t>
            </a:r>
          </a:p>
        </p:txBody>
      </p:sp>
      <p:sp>
        <p:nvSpPr>
          <p:cNvPr id="266" name="But de l’action : […]…"/>
          <p:cNvSpPr txBox="1"/>
          <p:nvPr>
            <p:ph type="subTitle" idx="1"/>
          </p:nvPr>
        </p:nvSpPr>
        <p:spPr>
          <a:xfrm>
            <a:off x="539750" y="1260475"/>
            <a:ext cx="8999538" cy="3419475"/>
          </a:xfrm>
          <a:prstGeom prst="rect">
            <a:avLst/>
          </a:prstGeom>
        </p:spPr>
        <p:txBody>
          <a:bodyPr anchor="ctr"/>
          <a:lstStyle/>
          <a:p>
            <a:pPr marL="215900" indent="-2159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  <a:defRPr sz="2400"/>
            </a:pPr>
            <a:r>
              <a:t>But de l’action : […]</a:t>
            </a:r>
          </a:p>
          <a:p>
            <a:pPr marL="215900" indent="-2159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  <a:defRPr sz="2400"/>
            </a:pPr>
          </a:p>
          <a:p>
            <a:pPr marL="215900" indent="-215900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  <a:defRPr sz="2400"/>
            </a:pPr>
            <a:r>
              <a:t>Notre action permettra de sensibiliser au problème de la surconsommation de vêtements en […]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Organisation de l’Action"/>
          <p:cNvSpPr txBox="1"/>
          <p:nvPr>
            <p:ph type="title"/>
          </p:nvPr>
        </p:nvSpPr>
        <p:spPr>
          <a:xfrm>
            <a:off x="539750" y="179387"/>
            <a:ext cx="8999538" cy="900113"/>
          </a:xfrm>
          <a:prstGeom prst="rect">
            <a:avLst/>
          </a:prstGeom>
        </p:spPr>
        <p:txBody>
          <a:bodyPr/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lvl1pPr>
          </a:lstStyle>
          <a:p>
            <a:pPr/>
            <a:r>
              <a:t>Organisation de l’Action</a:t>
            </a:r>
          </a:p>
        </p:txBody>
      </p:sp>
      <p:sp>
        <p:nvSpPr>
          <p:cNvPr id="269" name="Tout d’abord, […] ( décrivez la préparation de l’action : liste du matériel nécessaire, courrier au proviseur, à l’intendance, etc.)…"/>
          <p:cNvSpPr txBox="1"/>
          <p:nvPr>
            <p:ph type="body" idx="1"/>
          </p:nvPr>
        </p:nvSpPr>
        <p:spPr>
          <a:xfrm>
            <a:off x="539750" y="1260474"/>
            <a:ext cx="8999538" cy="3240089"/>
          </a:xfrm>
          <a:prstGeom prst="rect">
            <a:avLst/>
          </a:prstGeom>
        </p:spPr>
        <p:txBody>
          <a:bodyPr/>
          <a:lstStyle/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Tout d’abord, […] ( décrivez la préparation de l’action : liste du matériel nécessaire, courrier au proviseur, à l’intendance, etc.)</a:t>
            </a:r>
          </a:p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Ensuite, […] (décrivez la communication que vous ferez pour informer de l’évènement : campagne sur les réseaux sociaux, sur les écrans du lycée, etc.)</a:t>
            </a:r>
          </a:p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Enfin, […] (décrivez quand aura lieu l’action, si vous mesurerez la satisfaction des participants avec des questionnaires, etc.)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onclusion"/>
          <p:cNvSpPr txBox="1"/>
          <p:nvPr>
            <p:ph type="title"/>
          </p:nvPr>
        </p:nvSpPr>
        <p:spPr>
          <a:xfrm>
            <a:off x="539750" y="179387"/>
            <a:ext cx="8999538" cy="900113"/>
          </a:xfrm>
          <a:prstGeom prst="rect">
            <a:avLst/>
          </a:prstGeom>
        </p:spPr>
        <p:txBody>
          <a:bodyPr/>
          <a:lstStyle>
            <a:lvl1pPr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lvl1pPr>
          </a:lstStyle>
          <a:p>
            <a:pPr/>
            <a:r>
              <a:t>Conclusion</a:t>
            </a:r>
          </a:p>
        </p:txBody>
      </p:sp>
      <p:sp>
        <p:nvSpPr>
          <p:cNvPr id="272" name="Pourquoi il faut se mobiliser :…"/>
          <p:cNvSpPr txBox="1"/>
          <p:nvPr>
            <p:ph type="body" idx="1"/>
          </p:nvPr>
        </p:nvSpPr>
        <p:spPr>
          <a:xfrm>
            <a:off x="539750" y="1260474"/>
            <a:ext cx="8999538" cy="3240089"/>
          </a:xfrm>
          <a:prstGeom prst="rect">
            <a:avLst/>
          </a:prstGeom>
        </p:spPr>
        <p:txBody>
          <a:bodyPr/>
          <a:lstStyle/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Pourquoi il faut se mobiliser :</a:t>
            </a:r>
          </a:p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Difficultés à prévoir :</a:t>
            </a:r>
          </a:p>
          <a:p>
            <a:pPr marL="431800" indent="-323850">
              <a:buClr>
                <a:srgbClr val="000000"/>
              </a:buClr>
              <a:buSzPct val="45000"/>
              <a:buChar char="●"/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941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88200" algn="l"/>
                <a:tab pos="7632700" algn="l"/>
                <a:tab pos="8077200" algn="l"/>
                <a:tab pos="8534400" algn="l"/>
                <a:tab pos="8978900" algn="l"/>
              </a:tabLst>
            </a:pPr>
            <a:r>
              <a:t>Points positifs de l’action :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49262" rtl="0" fontAlgn="auto" latinLnBrk="0" hangingPunct="0">
          <a:lnSpc>
            <a:spcPct val="93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